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9" r:id="rId9"/>
    <p:sldId id="272" r:id="rId10"/>
    <p:sldId id="277" r:id="rId11"/>
    <p:sldId id="268" r:id="rId12"/>
    <p:sldId id="271" r:id="rId13"/>
    <p:sldId id="263" r:id="rId14"/>
    <p:sldId id="264" r:id="rId15"/>
    <p:sldId id="270" r:id="rId16"/>
    <p:sldId id="273" r:id="rId17"/>
    <p:sldId id="279" r:id="rId18"/>
    <p:sldId id="280" r:id="rId19"/>
    <p:sldId id="281" r:id="rId20"/>
    <p:sldId id="282" r:id="rId21"/>
    <p:sldId id="275" r:id="rId22"/>
    <p:sldId id="266" r:id="rId23"/>
    <p:sldId id="278" r:id="rId24"/>
    <p:sldId id="27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D9E6"/>
    <a:srgbClr val="98CFDF"/>
    <a:srgbClr val="32D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848E21-5F99-CC8F-2936-992FCE763C5D}" v="28" dt="2023-04-14T06:53:40.391"/>
    <p1510:client id="{48FB94DA-6C4A-43E3-85CC-F3FD7669566C}" v="243" dt="2023-04-13T08:13:39.143"/>
    <p1510:client id="{6E0C135E-3D50-4C10-86FD-C28C65E1DEF7}" v="907" dt="2023-04-13T08:39:11.740"/>
    <p1510:client id="{71246BBB-9838-1883-5726-E1A069195B1D}" v="67" dt="2023-04-13T08:44:43.898"/>
    <p1510:client id="{7866463B-E0A4-147F-64D5-FFFF0FB3D4CA}" v="9" dt="2023-04-12T09:33:17.158"/>
    <p1510:client id="{95CF9DBB-49FE-7D0C-D2AF-0F9670C75D93}" v="2033" dt="2023-04-12T11:35:44.814"/>
    <p1510:client id="{BAD1DF31-A2C3-A194-1745-47F20B139070}" v="57" dt="2023-04-12T10:54:52.456"/>
    <p1510:client id="{FA33278B-954B-C9F8-6D8A-2A898035F443}" v="2" dt="2023-04-13T10:59:42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äivi Paasela-Paloniemi" userId="S::paivi.paasela-paloniemi@brightstraining.com::2d68a4ff-d1dd-4d6b-8a53-ab9bf53ba330" providerId="AD" clId="Web-{7866463B-E0A4-147F-64D5-FFFF0FB3D4CA}"/>
    <pc:docChg chg="modSld">
      <pc:chgData name="Päivi Paasela-Paloniemi" userId="S::paivi.paasela-paloniemi@brightstraining.com::2d68a4ff-d1dd-4d6b-8a53-ab9bf53ba330" providerId="AD" clId="Web-{7866463B-E0A4-147F-64D5-FFFF0FB3D4CA}" dt="2023-04-12T09:33:16.346" v="2" actId="20577"/>
      <pc:docMkLst>
        <pc:docMk/>
      </pc:docMkLst>
      <pc:sldChg chg="modSp">
        <pc:chgData name="Päivi Paasela-Paloniemi" userId="S::paivi.paasela-paloniemi@brightstraining.com::2d68a4ff-d1dd-4d6b-8a53-ab9bf53ba330" providerId="AD" clId="Web-{7866463B-E0A4-147F-64D5-FFFF0FB3D4CA}" dt="2023-04-12T08:29:07.076" v="0" actId="20577"/>
        <pc:sldMkLst>
          <pc:docMk/>
          <pc:sldMk cId="2607236512" sldId="269"/>
        </pc:sldMkLst>
        <pc:spChg chg="mod">
          <ac:chgData name="Päivi Paasela-Paloniemi" userId="S::paivi.paasela-paloniemi@brightstraining.com::2d68a4ff-d1dd-4d6b-8a53-ab9bf53ba330" providerId="AD" clId="Web-{7866463B-E0A4-147F-64D5-FFFF0FB3D4CA}" dt="2023-04-12T08:29:07.076" v="0" actId="20577"/>
          <ac:spMkLst>
            <pc:docMk/>
            <pc:sldMk cId="2607236512" sldId="269"/>
            <ac:spMk id="5" creationId="{5A9C5D64-A821-474B-0F81-814D7BAD2AAB}"/>
          </ac:spMkLst>
        </pc:spChg>
      </pc:sldChg>
      <pc:sldChg chg="modSp">
        <pc:chgData name="Päivi Paasela-Paloniemi" userId="S::paivi.paasela-paloniemi@brightstraining.com::2d68a4ff-d1dd-4d6b-8a53-ab9bf53ba330" providerId="AD" clId="Web-{7866463B-E0A4-147F-64D5-FFFF0FB3D4CA}" dt="2023-04-12T09:33:16.346" v="2" actId="20577"/>
        <pc:sldMkLst>
          <pc:docMk/>
          <pc:sldMk cId="3206310819" sldId="272"/>
        </pc:sldMkLst>
        <pc:spChg chg="mod">
          <ac:chgData name="Päivi Paasela-Paloniemi" userId="S::paivi.paasela-paloniemi@brightstraining.com::2d68a4ff-d1dd-4d6b-8a53-ab9bf53ba330" providerId="AD" clId="Web-{7866463B-E0A4-147F-64D5-FFFF0FB3D4CA}" dt="2023-04-12T09:33:16.346" v="2" actId="20577"/>
          <ac:spMkLst>
            <pc:docMk/>
            <pc:sldMk cId="3206310819" sldId="272"/>
            <ac:spMk id="5" creationId="{5A9C5D64-A821-474B-0F81-814D7BAD2AAB}"/>
          </ac:spMkLst>
        </pc:spChg>
      </pc:sldChg>
    </pc:docChg>
  </pc:docChgLst>
  <pc:docChgLst>
    <pc:chgData name="Kirsi Karhunen" userId="136cae45-3de2-45b9-a40c-d7186820acae" providerId="ADAL" clId="{48FB94DA-6C4A-43E3-85CC-F3FD7669566C}"/>
    <pc:docChg chg="undo custSel addSld modSld">
      <pc:chgData name="Kirsi Karhunen" userId="136cae45-3de2-45b9-a40c-d7186820acae" providerId="ADAL" clId="{48FB94DA-6C4A-43E3-85CC-F3FD7669566C}" dt="2023-04-13T08:13:39.143" v="278" actId="478"/>
      <pc:docMkLst>
        <pc:docMk/>
      </pc:docMkLst>
      <pc:sldChg chg="modSp mod">
        <pc:chgData name="Kirsi Karhunen" userId="136cae45-3de2-45b9-a40c-d7186820acae" providerId="ADAL" clId="{48FB94DA-6C4A-43E3-85CC-F3FD7669566C}" dt="2023-04-12T11:31:33.603" v="242" actId="20577"/>
        <pc:sldMkLst>
          <pc:docMk/>
          <pc:sldMk cId="4128877169" sldId="257"/>
        </pc:sldMkLst>
        <pc:spChg chg="mod">
          <ac:chgData name="Kirsi Karhunen" userId="136cae45-3de2-45b9-a40c-d7186820acae" providerId="ADAL" clId="{48FB94DA-6C4A-43E3-85CC-F3FD7669566C}" dt="2023-04-12T11:31:33.603" v="242" actId="20577"/>
          <ac:spMkLst>
            <pc:docMk/>
            <pc:sldMk cId="4128877169" sldId="257"/>
            <ac:spMk id="3" creationId="{2D45BCBF-27CA-497B-1AEB-2DF6E8B90117}"/>
          </ac:spMkLst>
        </pc:spChg>
      </pc:sldChg>
      <pc:sldChg chg="modSp mod">
        <pc:chgData name="Kirsi Karhunen" userId="136cae45-3de2-45b9-a40c-d7186820acae" providerId="ADAL" clId="{48FB94DA-6C4A-43E3-85CC-F3FD7669566C}" dt="2023-04-12T11:31:16.204" v="241" actId="20577"/>
        <pc:sldMkLst>
          <pc:docMk/>
          <pc:sldMk cId="2754183133" sldId="258"/>
        </pc:sldMkLst>
        <pc:spChg chg="mod">
          <ac:chgData name="Kirsi Karhunen" userId="136cae45-3de2-45b9-a40c-d7186820acae" providerId="ADAL" clId="{48FB94DA-6C4A-43E3-85CC-F3FD7669566C}" dt="2023-04-12T11:31:16.204" v="241" actId="20577"/>
          <ac:spMkLst>
            <pc:docMk/>
            <pc:sldMk cId="2754183133" sldId="258"/>
            <ac:spMk id="3" creationId="{2D45BCBF-27CA-497B-1AEB-2DF6E8B90117}"/>
          </ac:spMkLst>
        </pc:spChg>
      </pc:sldChg>
      <pc:sldChg chg="modSp mod">
        <pc:chgData name="Kirsi Karhunen" userId="136cae45-3de2-45b9-a40c-d7186820acae" providerId="ADAL" clId="{48FB94DA-6C4A-43E3-85CC-F3FD7669566C}" dt="2023-04-12T11:31:05.886" v="240" actId="20577"/>
        <pc:sldMkLst>
          <pc:docMk/>
          <pc:sldMk cId="3731286964" sldId="259"/>
        </pc:sldMkLst>
        <pc:spChg chg="mod">
          <ac:chgData name="Kirsi Karhunen" userId="136cae45-3de2-45b9-a40c-d7186820acae" providerId="ADAL" clId="{48FB94DA-6C4A-43E3-85CC-F3FD7669566C}" dt="2023-04-12T11:31:05.886" v="240" actId="20577"/>
          <ac:spMkLst>
            <pc:docMk/>
            <pc:sldMk cId="3731286964" sldId="259"/>
            <ac:spMk id="3" creationId="{28C441CB-344A-B132-EF79-159532A1CDE7}"/>
          </ac:spMkLst>
        </pc:spChg>
      </pc:sldChg>
      <pc:sldChg chg="modSp mod">
        <pc:chgData name="Kirsi Karhunen" userId="136cae45-3de2-45b9-a40c-d7186820acae" providerId="ADAL" clId="{48FB94DA-6C4A-43E3-85CC-F3FD7669566C}" dt="2023-04-12T06:32:51.082" v="110" actId="5793"/>
        <pc:sldMkLst>
          <pc:docMk/>
          <pc:sldMk cId="1592845563" sldId="264"/>
        </pc:sldMkLst>
        <pc:spChg chg="mod">
          <ac:chgData name="Kirsi Karhunen" userId="136cae45-3de2-45b9-a40c-d7186820acae" providerId="ADAL" clId="{48FB94DA-6C4A-43E3-85CC-F3FD7669566C}" dt="2023-04-12T06:32:51.082" v="110" actId="5793"/>
          <ac:spMkLst>
            <pc:docMk/>
            <pc:sldMk cId="1592845563" sldId="264"/>
            <ac:spMk id="3" creationId="{28C441CB-344A-B132-EF79-159532A1CDE7}"/>
          </ac:spMkLst>
        </pc:spChg>
      </pc:sldChg>
      <pc:sldChg chg="addSp delSp modSp mod">
        <pc:chgData name="Kirsi Karhunen" userId="136cae45-3de2-45b9-a40c-d7186820acae" providerId="ADAL" clId="{48FB94DA-6C4A-43E3-85CC-F3FD7669566C}" dt="2023-04-12T07:31:33.971" v="111" actId="22"/>
        <pc:sldMkLst>
          <pc:docMk/>
          <pc:sldMk cId="1473649839" sldId="270"/>
        </pc:sldMkLst>
        <pc:spChg chg="del">
          <ac:chgData name="Kirsi Karhunen" userId="136cae45-3de2-45b9-a40c-d7186820acae" providerId="ADAL" clId="{48FB94DA-6C4A-43E3-85CC-F3FD7669566C}" dt="2023-04-12T07:31:33.971" v="111" actId="22"/>
          <ac:spMkLst>
            <pc:docMk/>
            <pc:sldMk cId="1473649839" sldId="270"/>
            <ac:spMk id="3" creationId="{329AD85F-4A3B-75A3-A155-52018AB9D758}"/>
          </ac:spMkLst>
        </pc:spChg>
        <pc:picChg chg="add mod ord">
          <ac:chgData name="Kirsi Karhunen" userId="136cae45-3de2-45b9-a40c-d7186820acae" providerId="ADAL" clId="{48FB94DA-6C4A-43E3-85CC-F3FD7669566C}" dt="2023-04-12T07:31:33.971" v="111" actId="22"/>
          <ac:picMkLst>
            <pc:docMk/>
            <pc:sldMk cId="1473649839" sldId="270"/>
            <ac:picMk id="5" creationId="{B8B10323-F76B-7BAA-5EAA-648EC7E146E5}"/>
          </ac:picMkLst>
        </pc:picChg>
      </pc:sldChg>
      <pc:sldChg chg="addSp delSp modSp new mod">
        <pc:chgData name="Kirsi Karhunen" userId="136cae45-3de2-45b9-a40c-d7186820acae" providerId="ADAL" clId="{48FB94DA-6C4A-43E3-85CC-F3FD7669566C}" dt="2023-04-13T08:13:39.143" v="278" actId="478"/>
        <pc:sldMkLst>
          <pc:docMk/>
          <pc:sldMk cId="3738156301" sldId="273"/>
        </pc:sldMkLst>
        <pc:spChg chg="mod">
          <ac:chgData name="Kirsi Karhunen" userId="136cae45-3de2-45b9-a40c-d7186820acae" providerId="ADAL" clId="{48FB94DA-6C4A-43E3-85CC-F3FD7669566C}" dt="2023-04-12T08:26:41.152" v="131" actId="20577"/>
          <ac:spMkLst>
            <pc:docMk/>
            <pc:sldMk cId="3738156301" sldId="273"/>
            <ac:spMk id="2" creationId="{E892BCB3-F9DF-4EFA-4895-AA1A9130705E}"/>
          </ac:spMkLst>
        </pc:spChg>
        <pc:spChg chg="del">
          <ac:chgData name="Kirsi Karhunen" userId="136cae45-3de2-45b9-a40c-d7186820acae" providerId="ADAL" clId="{48FB94DA-6C4A-43E3-85CC-F3FD7669566C}" dt="2023-04-12T08:26:51.051" v="132" actId="478"/>
          <ac:spMkLst>
            <pc:docMk/>
            <pc:sldMk cId="3738156301" sldId="273"/>
            <ac:spMk id="3" creationId="{694516A7-E5BD-BF92-2675-AD5D892E94E0}"/>
          </ac:spMkLst>
        </pc:spChg>
        <pc:picChg chg="add del mod">
          <ac:chgData name="Kirsi Karhunen" userId="136cae45-3de2-45b9-a40c-d7186820acae" providerId="ADAL" clId="{48FB94DA-6C4A-43E3-85CC-F3FD7669566C}" dt="2023-04-12T08:28:57.010" v="135" actId="478"/>
          <ac:picMkLst>
            <pc:docMk/>
            <pc:sldMk cId="3738156301" sldId="273"/>
            <ac:picMk id="5" creationId="{30762207-96E5-3D4C-D4A4-12435D893C0F}"/>
          </ac:picMkLst>
        </pc:picChg>
        <pc:picChg chg="add del mod">
          <ac:chgData name="Kirsi Karhunen" userId="136cae45-3de2-45b9-a40c-d7186820acae" providerId="ADAL" clId="{48FB94DA-6C4A-43E3-85CC-F3FD7669566C}" dt="2023-04-12T12:18:29.833" v="243" actId="478"/>
          <ac:picMkLst>
            <pc:docMk/>
            <pc:sldMk cId="3738156301" sldId="273"/>
            <ac:picMk id="7" creationId="{0D74F616-6097-8AC8-5BC5-DEC8C56CEE00}"/>
          </ac:picMkLst>
        </pc:picChg>
        <pc:picChg chg="add del mod">
          <ac:chgData name="Kirsi Karhunen" userId="136cae45-3de2-45b9-a40c-d7186820acae" providerId="ADAL" clId="{48FB94DA-6C4A-43E3-85CC-F3FD7669566C}" dt="2023-04-12T12:27:35.486" v="258" actId="478"/>
          <ac:picMkLst>
            <pc:docMk/>
            <pc:sldMk cId="3738156301" sldId="273"/>
            <ac:picMk id="9" creationId="{46A02D2A-0104-88FA-79EE-16E2352D53AD}"/>
          </ac:picMkLst>
        </pc:picChg>
        <pc:picChg chg="add mod">
          <ac:chgData name="Kirsi Karhunen" userId="136cae45-3de2-45b9-a40c-d7186820acae" providerId="ADAL" clId="{48FB94DA-6C4A-43E3-85CC-F3FD7669566C}" dt="2023-04-12T12:21:44.643" v="257" actId="1076"/>
          <ac:picMkLst>
            <pc:docMk/>
            <pc:sldMk cId="3738156301" sldId="273"/>
            <ac:picMk id="11" creationId="{30B57F1E-C794-FE2A-ADD1-A76ED19B79EC}"/>
          </ac:picMkLst>
        </pc:picChg>
        <pc:picChg chg="add del mod">
          <ac:chgData name="Kirsi Karhunen" userId="136cae45-3de2-45b9-a40c-d7186820acae" providerId="ADAL" clId="{48FB94DA-6C4A-43E3-85CC-F3FD7669566C}" dt="2023-04-12T12:32:36.925" v="268" actId="478"/>
          <ac:picMkLst>
            <pc:docMk/>
            <pc:sldMk cId="3738156301" sldId="273"/>
            <ac:picMk id="13" creationId="{87963BF4-A2B5-5F03-F015-C8490355DE53}"/>
          </ac:picMkLst>
        </pc:picChg>
        <pc:picChg chg="add del mod">
          <ac:chgData name="Kirsi Karhunen" userId="136cae45-3de2-45b9-a40c-d7186820acae" providerId="ADAL" clId="{48FB94DA-6C4A-43E3-85CC-F3FD7669566C}" dt="2023-04-13T08:13:39.143" v="278" actId="478"/>
          <ac:picMkLst>
            <pc:docMk/>
            <pc:sldMk cId="3738156301" sldId="273"/>
            <ac:picMk id="15" creationId="{F17442BA-458B-7172-62DD-B0AAC2EC2693}"/>
          </ac:picMkLst>
        </pc:picChg>
      </pc:sldChg>
    </pc:docChg>
  </pc:docChgLst>
  <pc:docChgLst>
    <pc:chgData name="Päivi Paasela-Paloniemi" userId="S::paivi.paasela-paloniemi@brightstraining.com::2d68a4ff-d1dd-4d6b-8a53-ab9bf53ba330" providerId="AD" clId="Web-{BA6F635A-B701-E68D-FA7C-FB738D6BEC83}"/>
    <pc:docChg chg="modSld">
      <pc:chgData name="Päivi Paasela-Paloniemi" userId="S::paivi.paasela-paloniemi@brightstraining.com::2d68a4ff-d1dd-4d6b-8a53-ab9bf53ba330" providerId="AD" clId="Web-{BA6F635A-B701-E68D-FA7C-FB738D6BEC83}" dt="2023-04-04T08:48:52.221" v="30" actId="20577"/>
      <pc:docMkLst>
        <pc:docMk/>
      </pc:docMkLst>
      <pc:sldChg chg="modSp">
        <pc:chgData name="Päivi Paasela-Paloniemi" userId="S::paivi.paasela-paloniemi@brightstraining.com::2d68a4ff-d1dd-4d6b-8a53-ab9bf53ba330" providerId="AD" clId="Web-{BA6F635A-B701-E68D-FA7C-FB738D6BEC83}" dt="2023-04-04T08:48:52.221" v="30" actId="20577"/>
        <pc:sldMkLst>
          <pc:docMk/>
          <pc:sldMk cId="4128877169" sldId="257"/>
        </pc:sldMkLst>
        <pc:spChg chg="mod">
          <ac:chgData name="Päivi Paasela-Paloniemi" userId="S::paivi.paasela-paloniemi@brightstraining.com::2d68a4ff-d1dd-4d6b-8a53-ab9bf53ba330" providerId="AD" clId="Web-{BA6F635A-B701-E68D-FA7C-FB738D6BEC83}" dt="2023-04-04T08:48:52.221" v="30" actId="20577"/>
          <ac:spMkLst>
            <pc:docMk/>
            <pc:sldMk cId="4128877169" sldId="257"/>
            <ac:spMk id="3" creationId="{2D45BCBF-27CA-497B-1AEB-2DF6E8B90117}"/>
          </ac:spMkLst>
        </pc:spChg>
      </pc:sldChg>
      <pc:sldChg chg="modSp">
        <pc:chgData name="Päivi Paasela-Paloniemi" userId="S::paivi.paasela-paloniemi@brightstraining.com::2d68a4ff-d1dd-4d6b-8a53-ab9bf53ba330" providerId="AD" clId="Web-{BA6F635A-B701-E68D-FA7C-FB738D6BEC83}" dt="2023-04-04T08:47:39.955" v="8" actId="20577"/>
        <pc:sldMkLst>
          <pc:docMk/>
          <pc:sldMk cId="3731286964" sldId="259"/>
        </pc:sldMkLst>
        <pc:spChg chg="mod">
          <ac:chgData name="Päivi Paasela-Paloniemi" userId="S::paivi.paasela-paloniemi@brightstraining.com::2d68a4ff-d1dd-4d6b-8a53-ab9bf53ba330" providerId="AD" clId="Web-{BA6F635A-B701-E68D-FA7C-FB738D6BEC83}" dt="2023-04-04T08:47:39.955" v="8" actId="20577"/>
          <ac:spMkLst>
            <pc:docMk/>
            <pc:sldMk cId="3731286964" sldId="259"/>
            <ac:spMk id="3" creationId="{28C441CB-344A-B132-EF79-159532A1CDE7}"/>
          </ac:spMkLst>
        </pc:spChg>
      </pc:sldChg>
    </pc:docChg>
  </pc:docChgLst>
  <pc:docChgLst>
    <pc:chgData name="Päivi Paasela-Paloniemi" userId="S::paivi.paasela-paloniemi@brightstraining.com::2d68a4ff-d1dd-4d6b-8a53-ab9bf53ba330" providerId="AD" clId="Web-{BAD1DF31-A2C3-A194-1745-47F20B139070}"/>
    <pc:docChg chg="modSld">
      <pc:chgData name="Päivi Paasela-Paloniemi" userId="S::paivi.paasela-paloniemi@brightstraining.com::2d68a4ff-d1dd-4d6b-8a53-ab9bf53ba330" providerId="AD" clId="Web-{BAD1DF31-A2C3-A194-1745-47F20B139070}" dt="2023-04-12T10:54:52.456" v="56" actId="20577"/>
      <pc:docMkLst>
        <pc:docMk/>
      </pc:docMkLst>
      <pc:sldChg chg="modSp">
        <pc:chgData name="Päivi Paasela-Paloniemi" userId="S::paivi.paasela-paloniemi@brightstraining.com::2d68a4ff-d1dd-4d6b-8a53-ab9bf53ba330" providerId="AD" clId="Web-{BAD1DF31-A2C3-A194-1745-47F20B139070}" dt="2023-04-12T10:54:52.456" v="56" actId="20577"/>
        <pc:sldMkLst>
          <pc:docMk/>
          <pc:sldMk cId="4128877169" sldId="257"/>
        </pc:sldMkLst>
        <pc:spChg chg="mod">
          <ac:chgData name="Päivi Paasela-Paloniemi" userId="S::paivi.paasela-paloniemi@brightstraining.com::2d68a4ff-d1dd-4d6b-8a53-ab9bf53ba330" providerId="AD" clId="Web-{BAD1DF31-A2C3-A194-1745-47F20B139070}" dt="2023-04-12T10:54:52.456" v="56" actId="20577"/>
          <ac:spMkLst>
            <pc:docMk/>
            <pc:sldMk cId="4128877169" sldId="257"/>
            <ac:spMk id="3" creationId="{2D45BCBF-27CA-497B-1AEB-2DF6E8B90117}"/>
          </ac:spMkLst>
        </pc:spChg>
      </pc:sldChg>
    </pc:docChg>
  </pc:docChgLst>
  <pc:docChgLst>
    <pc:chgData name="Päivi Paasela-Paloniemi" userId="S::paivi.paasela-paloniemi@brightstraining.com::2d68a4ff-d1dd-4d6b-8a53-ab9bf53ba330" providerId="AD" clId="Web-{FA33278B-954B-C9F8-6D8A-2A898035F443}"/>
    <pc:docChg chg="modSld">
      <pc:chgData name="Päivi Paasela-Paloniemi" userId="S::paivi.paasela-paloniemi@brightstraining.com::2d68a4ff-d1dd-4d6b-8a53-ab9bf53ba330" providerId="AD" clId="Web-{FA33278B-954B-C9F8-6D8A-2A898035F443}" dt="2023-04-13T10:59:42.548" v="1" actId="20577"/>
      <pc:docMkLst>
        <pc:docMk/>
      </pc:docMkLst>
      <pc:sldChg chg="modSp">
        <pc:chgData name="Päivi Paasela-Paloniemi" userId="S::paivi.paasela-paloniemi@brightstraining.com::2d68a4ff-d1dd-4d6b-8a53-ab9bf53ba330" providerId="AD" clId="Web-{FA33278B-954B-C9F8-6D8A-2A898035F443}" dt="2023-04-13T10:59:42.548" v="1" actId="20577"/>
        <pc:sldMkLst>
          <pc:docMk/>
          <pc:sldMk cId="3731286964" sldId="259"/>
        </pc:sldMkLst>
        <pc:spChg chg="mod">
          <ac:chgData name="Päivi Paasela-Paloniemi" userId="S::paivi.paasela-paloniemi@brightstraining.com::2d68a4ff-d1dd-4d6b-8a53-ab9bf53ba330" providerId="AD" clId="Web-{FA33278B-954B-C9F8-6D8A-2A898035F443}" dt="2023-04-13T10:59:42.548" v="1" actId="20577"/>
          <ac:spMkLst>
            <pc:docMk/>
            <pc:sldMk cId="3731286964" sldId="259"/>
            <ac:spMk id="3" creationId="{28C441CB-344A-B132-EF79-159532A1CDE7}"/>
          </ac:spMkLst>
        </pc:spChg>
      </pc:sldChg>
    </pc:docChg>
  </pc:docChgLst>
  <pc:docChgLst>
    <pc:chgData name="Päivi Paasela-Paloniemi" userId="S::paivi.paasela-paloniemi@brightstraining.com::2d68a4ff-d1dd-4d6b-8a53-ab9bf53ba330" providerId="AD" clId="Web-{23848E21-5F99-CC8F-2936-992FCE763C5D}"/>
    <pc:docChg chg="addSld modSld">
      <pc:chgData name="Päivi Paasela-Paloniemi" userId="S::paivi.paasela-paloniemi@brightstraining.com::2d68a4ff-d1dd-4d6b-8a53-ab9bf53ba330" providerId="AD" clId="Web-{23848E21-5F99-CC8F-2936-992FCE763C5D}" dt="2023-04-14T06:53:40.391" v="23" actId="14100"/>
      <pc:docMkLst>
        <pc:docMk/>
      </pc:docMkLst>
      <pc:sldChg chg="addSp delSp modSp new">
        <pc:chgData name="Päivi Paasela-Paloniemi" userId="S::paivi.paasela-paloniemi@brightstraining.com::2d68a4ff-d1dd-4d6b-8a53-ab9bf53ba330" providerId="AD" clId="Web-{23848E21-5F99-CC8F-2936-992FCE763C5D}" dt="2023-04-14T06:50:31.734" v="5" actId="14100"/>
        <pc:sldMkLst>
          <pc:docMk/>
          <pc:sldMk cId="1696459756" sldId="279"/>
        </pc:sldMkLst>
        <pc:spChg chg="del">
          <ac:chgData name="Päivi Paasela-Paloniemi" userId="S::paivi.paasela-paloniemi@brightstraining.com::2d68a4ff-d1dd-4d6b-8a53-ab9bf53ba330" providerId="AD" clId="Web-{23848E21-5F99-CC8F-2936-992FCE763C5D}" dt="2023-04-14T06:48:40.265" v="1"/>
          <ac:spMkLst>
            <pc:docMk/>
            <pc:sldMk cId="1696459756" sldId="279"/>
            <ac:spMk id="2" creationId="{D04938B2-911A-16CF-AE31-7869C9C1FF22}"/>
          </ac:spMkLst>
        </pc:spChg>
        <pc:spChg chg="del">
          <ac:chgData name="Päivi Paasela-Paloniemi" userId="S::paivi.paasela-paloniemi@brightstraining.com::2d68a4ff-d1dd-4d6b-8a53-ab9bf53ba330" providerId="AD" clId="Web-{23848E21-5F99-CC8F-2936-992FCE763C5D}" dt="2023-04-14T06:48:43.374" v="2"/>
          <ac:spMkLst>
            <pc:docMk/>
            <pc:sldMk cId="1696459756" sldId="279"/>
            <ac:spMk id="3" creationId="{78E96A4C-CF8A-4F91-D9EB-E5368C319BA5}"/>
          </ac:spMkLst>
        </pc:spChg>
        <pc:picChg chg="add mod">
          <ac:chgData name="Päivi Paasela-Paloniemi" userId="S::paivi.paasela-paloniemi@brightstraining.com::2d68a4ff-d1dd-4d6b-8a53-ab9bf53ba330" providerId="AD" clId="Web-{23848E21-5F99-CC8F-2936-992FCE763C5D}" dt="2023-04-14T06:50:31.734" v="5" actId="14100"/>
          <ac:picMkLst>
            <pc:docMk/>
            <pc:sldMk cId="1696459756" sldId="279"/>
            <ac:picMk id="4" creationId="{16831409-297A-1161-B0A6-51DF7B25EC04}"/>
          </ac:picMkLst>
        </pc:picChg>
      </pc:sldChg>
      <pc:sldChg chg="addSp delSp modSp new">
        <pc:chgData name="Päivi Paasela-Paloniemi" userId="S::paivi.paasela-paloniemi@brightstraining.com::2d68a4ff-d1dd-4d6b-8a53-ab9bf53ba330" providerId="AD" clId="Web-{23848E21-5F99-CC8F-2936-992FCE763C5D}" dt="2023-04-14T06:51:27.344" v="11" actId="14100"/>
        <pc:sldMkLst>
          <pc:docMk/>
          <pc:sldMk cId="654511990" sldId="280"/>
        </pc:sldMkLst>
        <pc:spChg chg="del">
          <ac:chgData name="Päivi Paasela-Paloniemi" userId="S::paivi.paasela-paloniemi@brightstraining.com::2d68a4ff-d1dd-4d6b-8a53-ab9bf53ba330" providerId="AD" clId="Web-{23848E21-5F99-CC8F-2936-992FCE763C5D}" dt="2023-04-14T06:50:48.203" v="8"/>
          <ac:spMkLst>
            <pc:docMk/>
            <pc:sldMk cId="654511990" sldId="280"/>
            <ac:spMk id="2" creationId="{E09391C9-6D65-9F6F-C430-BFEFF4173F26}"/>
          </ac:spMkLst>
        </pc:spChg>
        <pc:spChg chg="del">
          <ac:chgData name="Päivi Paasela-Paloniemi" userId="S::paivi.paasela-paloniemi@brightstraining.com::2d68a4ff-d1dd-4d6b-8a53-ab9bf53ba330" providerId="AD" clId="Web-{23848E21-5F99-CC8F-2936-992FCE763C5D}" dt="2023-04-14T06:50:46.812" v="7"/>
          <ac:spMkLst>
            <pc:docMk/>
            <pc:sldMk cId="654511990" sldId="280"/>
            <ac:spMk id="3" creationId="{FAB78762-D7D2-D41E-9532-DC2C73D09EEA}"/>
          </ac:spMkLst>
        </pc:spChg>
        <pc:picChg chg="add mod">
          <ac:chgData name="Päivi Paasela-Paloniemi" userId="S::paivi.paasela-paloniemi@brightstraining.com::2d68a4ff-d1dd-4d6b-8a53-ab9bf53ba330" providerId="AD" clId="Web-{23848E21-5F99-CC8F-2936-992FCE763C5D}" dt="2023-04-14T06:51:27.344" v="11" actId="14100"/>
          <ac:picMkLst>
            <pc:docMk/>
            <pc:sldMk cId="654511990" sldId="280"/>
            <ac:picMk id="4" creationId="{E9BC2DBE-C7D8-5380-5F25-F294AD205AC3}"/>
          </ac:picMkLst>
        </pc:picChg>
      </pc:sldChg>
      <pc:sldChg chg="addSp delSp modSp new">
        <pc:chgData name="Päivi Paasela-Paloniemi" userId="S::paivi.paasela-paloniemi@brightstraining.com::2d68a4ff-d1dd-4d6b-8a53-ab9bf53ba330" providerId="AD" clId="Web-{23848E21-5F99-CC8F-2936-992FCE763C5D}" dt="2023-04-14T06:52:52.250" v="17" actId="14100"/>
        <pc:sldMkLst>
          <pc:docMk/>
          <pc:sldMk cId="3476542592" sldId="281"/>
        </pc:sldMkLst>
        <pc:spChg chg="del">
          <ac:chgData name="Päivi Paasela-Paloniemi" userId="S::paivi.paasela-paloniemi@brightstraining.com::2d68a4ff-d1dd-4d6b-8a53-ab9bf53ba330" providerId="AD" clId="Web-{23848E21-5F99-CC8F-2936-992FCE763C5D}" dt="2023-04-14T06:51:36.609" v="13"/>
          <ac:spMkLst>
            <pc:docMk/>
            <pc:sldMk cId="3476542592" sldId="281"/>
            <ac:spMk id="2" creationId="{07B77247-CC49-E84B-CA79-6E5D19FBE779}"/>
          </ac:spMkLst>
        </pc:spChg>
        <pc:spChg chg="del">
          <ac:chgData name="Päivi Paasela-Paloniemi" userId="S::paivi.paasela-paloniemi@brightstraining.com::2d68a4ff-d1dd-4d6b-8a53-ab9bf53ba330" providerId="AD" clId="Web-{23848E21-5F99-CC8F-2936-992FCE763C5D}" dt="2023-04-14T06:51:37.937" v="14"/>
          <ac:spMkLst>
            <pc:docMk/>
            <pc:sldMk cId="3476542592" sldId="281"/>
            <ac:spMk id="3" creationId="{7B006B8D-8553-80C9-32E8-93650C79DF94}"/>
          </ac:spMkLst>
        </pc:spChg>
        <pc:picChg chg="add mod">
          <ac:chgData name="Päivi Paasela-Paloniemi" userId="S::paivi.paasela-paloniemi@brightstraining.com::2d68a4ff-d1dd-4d6b-8a53-ab9bf53ba330" providerId="AD" clId="Web-{23848E21-5F99-CC8F-2936-992FCE763C5D}" dt="2023-04-14T06:52:52.250" v="17" actId="14100"/>
          <ac:picMkLst>
            <pc:docMk/>
            <pc:sldMk cId="3476542592" sldId="281"/>
            <ac:picMk id="4" creationId="{252A8913-1DF1-DB92-F1DE-6A67ED2CFA9B}"/>
          </ac:picMkLst>
        </pc:picChg>
      </pc:sldChg>
      <pc:sldChg chg="addSp delSp modSp new">
        <pc:chgData name="Päivi Paasela-Paloniemi" userId="S::paivi.paasela-paloniemi@brightstraining.com::2d68a4ff-d1dd-4d6b-8a53-ab9bf53ba330" providerId="AD" clId="Web-{23848E21-5F99-CC8F-2936-992FCE763C5D}" dt="2023-04-14T06:53:40.391" v="23" actId="14100"/>
        <pc:sldMkLst>
          <pc:docMk/>
          <pc:sldMk cId="2167143710" sldId="282"/>
        </pc:sldMkLst>
        <pc:spChg chg="del">
          <ac:chgData name="Päivi Paasela-Paloniemi" userId="S::paivi.paasela-paloniemi@brightstraining.com::2d68a4ff-d1dd-4d6b-8a53-ab9bf53ba330" providerId="AD" clId="Web-{23848E21-5F99-CC8F-2936-992FCE763C5D}" dt="2023-04-14T06:53:08.922" v="19"/>
          <ac:spMkLst>
            <pc:docMk/>
            <pc:sldMk cId="2167143710" sldId="282"/>
            <ac:spMk id="2" creationId="{993AE807-4AF3-DE59-E8B2-5AD9BEFD79B1}"/>
          </ac:spMkLst>
        </pc:spChg>
        <pc:spChg chg="del">
          <ac:chgData name="Päivi Paasela-Paloniemi" userId="S::paivi.paasela-paloniemi@brightstraining.com::2d68a4ff-d1dd-4d6b-8a53-ab9bf53ba330" providerId="AD" clId="Web-{23848E21-5F99-CC8F-2936-992FCE763C5D}" dt="2023-04-14T06:53:09.953" v="20"/>
          <ac:spMkLst>
            <pc:docMk/>
            <pc:sldMk cId="2167143710" sldId="282"/>
            <ac:spMk id="3" creationId="{3246EF6B-2912-5B61-73AF-8CD39485B103}"/>
          </ac:spMkLst>
        </pc:spChg>
        <pc:picChg chg="add mod">
          <ac:chgData name="Päivi Paasela-Paloniemi" userId="S::paivi.paasela-paloniemi@brightstraining.com::2d68a4ff-d1dd-4d6b-8a53-ab9bf53ba330" providerId="AD" clId="Web-{23848E21-5F99-CC8F-2936-992FCE763C5D}" dt="2023-04-14T06:53:40.391" v="23" actId="14100"/>
          <ac:picMkLst>
            <pc:docMk/>
            <pc:sldMk cId="2167143710" sldId="282"/>
            <ac:picMk id="4" creationId="{E4560001-8B72-B8AB-EB3D-932207EBA4EF}"/>
          </ac:picMkLst>
        </pc:picChg>
      </pc:sldChg>
    </pc:docChg>
  </pc:docChgLst>
  <pc:docChgLst>
    <pc:chgData name="Päivi Paasela-Paloniemi" userId="2d68a4ff-d1dd-4d6b-8a53-ab9bf53ba330" providerId="ADAL" clId="{44CCC880-5851-4BA0-B53B-13CE10C66AA7}"/>
    <pc:docChg chg="undo custSel addSld delSld modSld">
      <pc:chgData name="Päivi Paasela-Paloniemi" userId="2d68a4ff-d1dd-4d6b-8a53-ab9bf53ba330" providerId="ADAL" clId="{44CCC880-5851-4BA0-B53B-13CE10C66AA7}" dt="2023-04-04T08:37:07.499" v="238" actId="20577"/>
      <pc:docMkLst>
        <pc:docMk/>
      </pc:docMkLst>
      <pc:sldChg chg="delSp mod">
        <pc:chgData name="Päivi Paasela-Paloniemi" userId="2d68a4ff-d1dd-4d6b-8a53-ab9bf53ba330" providerId="ADAL" clId="{44CCC880-5851-4BA0-B53B-13CE10C66AA7}" dt="2023-04-04T08:15:50.355" v="4" actId="478"/>
        <pc:sldMkLst>
          <pc:docMk/>
          <pc:sldMk cId="205789294" sldId="256"/>
        </pc:sldMkLst>
        <pc:spChg chg="del">
          <ac:chgData name="Päivi Paasela-Paloniemi" userId="2d68a4ff-d1dd-4d6b-8a53-ab9bf53ba330" providerId="ADAL" clId="{44CCC880-5851-4BA0-B53B-13CE10C66AA7}" dt="2023-04-04T08:15:50.355" v="4" actId="478"/>
          <ac:spMkLst>
            <pc:docMk/>
            <pc:sldMk cId="205789294" sldId="256"/>
            <ac:spMk id="3" creationId="{708D3F28-2263-E2F7-31CE-91958DBD5C91}"/>
          </ac:spMkLst>
        </pc:spChg>
      </pc:sldChg>
      <pc:sldChg chg="new del">
        <pc:chgData name="Päivi Paasela-Paloniemi" userId="2d68a4ff-d1dd-4d6b-8a53-ab9bf53ba330" providerId="ADAL" clId="{44CCC880-5851-4BA0-B53B-13CE10C66AA7}" dt="2023-04-04T07:25:51.165" v="1" actId="47"/>
        <pc:sldMkLst>
          <pc:docMk/>
          <pc:sldMk cId="1132916206" sldId="257"/>
        </pc:sldMkLst>
      </pc:sldChg>
      <pc:sldChg chg="new del">
        <pc:chgData name="Päivi Paasela-Paloniemi" userId="2d68a4ff-d1dd-4d6b-8a53-ab9bf53ba330" providerId="ADAL" clId="{44CCC880-5851-4BA0-B53B-13CE10C66AA7}" dt="2023-04-04T08:13:36.698" v="3" actId="2696"/>
        <pc:sldMkLst>
          <pc:docMk/>
          <pc:sldMk cId="3967317070" sldId="257"/>
        </pc:sldMkLst>
      </pc:sldChg>
      <pc:sldChg chg="addSp delSp modSp new add del mod setBg">
        <pc:chgData name="Päivi Paasela-Paloniemi" userId="2d68a4ff-d1dd-4d6b-8a53-ab9bf53ba330" providerId="ADAL" clId="{44CCC880-5851-4BA0-B53B-13CE10C66AA7}" dt="2023-04-04T08:19:05.587" v="74" actId="47"/>
        <pc:sldMkLst>
          <pc:docMk/>
          <pc:sldMk cId="4128877169" sldId="257"/>
        </pc:sldMkLst>
        <pc:spChg chg="mod">
          <ac:chgData name="Päivi Paasela-Paloniemi" userId="2d68a4ff-d1dd-4d6b-8a53-ab9bf53ba330" providerId="ADAL" clId="{44CCC880-5851-4BA0-B53B-13CE10C66AA7}" dt="2023-04-04T08:17:55.547" v="68" actId="26606"/>
          <ac:spMkLst>
            <pc:docMk/>
            <pc:sldMk cId="4128877169" sldId="257"/>
            <ac:spMk id="2" creationId="{681286F5-F2B6-0D02-D6AC-CC8010FD2FAE}"/>
          </ac:spMkLst>
        </pc:spChg>
        <pc:spChg chg="mod">
          <ac:chgData name="Päivi Paasela-Paloniemi" userId="2d68a4ff-d1dd-4d6b-8a53-ab9bf53ba330" providerId="ADAL" clId="{44CCC880-5851-4BA0-B53B-13CE10C66AA7}" dt="2023-04-04T08:17:55.547" v="68" actId="26606"/>
          <ac:spMkLst>
            <pc:docMk/>
            <pc:sldMk cId="4128877169" sldId="257"/>
            <ac:spMk id="3" creationId="{2D45BCBF-27CA-497B-1AEB-2DF6E8B90117}"/>
          </ac:spMkLst>
        </pc:spChg>
        <pc:spChg chg="add del">
          <ac:chgData name="Päivi Paasela-Paloniemi" userId="2d68a4ff-d1dd-4d6b-8a53-ab9bf53ba330" providerId="ADAL" clId="{44CCC880-5851-4BA0-B53B-13CE10C66AA7}" dt="2023-04-04T08:17:55.547" v="68" actId="26606"/>
          <ac:spMkLst>
            <pc:docMk/>
            <pc:sldMk cId="4128877169" sldId="257"/>
            <ac:spMk id="9" creationId="{DA381740-063A-41A4-836D-85D14980EEF0}"/>
          </ac:spMkLst>
        </pc:spChg>
        <pc:spChg chg="add del">
          <ac:chgData name="Päivi Paasela-Paloniemi" userId="2d68a4ff-d1dd-4d6b-8a53-ab9bf53ba330" providerId="ADAL" clId="{44CCC880-5851-4BA0-B53B-13CE10C66AA7}" dt="2023-04-04T08:17:55.547" v="68" actId="26606"/>
          <ac:spMkLst>
            <pc:docMk/>
            <pc:sldMk cId="4128877169" sldId="257"/>
            <ac:spMk id="11" creationId="{D5B012D8-7F27-4758-9AC6-C889B154BD73}"/>
          </ac:spMkLst>
        </pc:spChg>
        <pc:spChg chg="add del">
          <ac:chgData name="Päivi Paasela-Paloniemi" userId="2d68a4ff-d1dd-4d6b-8a53-ab9bf53ba330" providerId="ADAL" clId="{44CCC880-5851-4BA0-B53B-13CE10C66AA7}" dt="2023-04-04T08:17:55.547" v="68" actId="26606"/>
          <ac:spMkLst>
            <pc:docMk/>
            <pc:sldMk cId="4128877169" sldId="257"/>
            <ac:spMk id="13" creationId="{4063B759-00FC-46D1-9898-8E8625268FAF}"/>
          </ac:spMkLst>
        </pc:spChg>
        <pc:picChg chg="add del">
          <ac:chgData name="Päivi Paasela-Paloniemi" userId="2d68a4ff-d1dd-4d6b-8a53-ab9bf53ba330" providerId="ADAL" clId="{44CCC880-5851-4BA0-B53B-13CE10C66AA7}" dt="2023-04-04T08:17:55.547" v="68" actId="26606"/>
          <ac:picMkLst>
            <pc:docMk/>
            <pc:sldMk cId="4128877169" sldId="257"/>
            <ac:picMk id="5" creationId="{4B3A23BB-EC56-826C-88D8-5BB7E4D2CCAF}"/>
          </ac:picMkLst>
        </pc:picChg>
      </pc:sldChg>
      <pc:sldChg chg="new del">
        <pc:chgData name="Päivi Paasela-Paloniemi" userId="2d68a4ff-d1dd-4d6b-8a53-ab9bf53ba330" providerId="ADAL" clId="{44CCC880-5851-4BA0-B53B-13CE10C66AA7}" dt="2023-04-04T08:18:33.058" v="70" actId="680"/>
        <pc:sldMkLst>
          <pc:docMk/>
          <pc:sldMk cId="665534458" sldId="258"/>
        </pc:sldMkLst>
      </pc:sldChg>
      <pc:sldChg chg="modSp add mod">
        <pc:chgData name="Päivi Paasela-Paloniemi" userId="2d68a4ff-d1dd-4d6b-8a53-ab9bf53ba330" providerId="ADAL" clId="{44CCC880-5851-4BA0-B53B-13CE10C66AA7}" dt="2023-04-04T08:34:34.395" v="216" actId="20577"/>
        <pc:sldMkLst>
          <pc:docMk/>
          <pc:sldMk cId="2754183133" sldId="258"/>
        </pc:sldMkLst>
        <pc:spChg chg="mod">
          <ac:chgData name="Päivi Paasela-Paloniemi" userId="2d68a4ff-d1dd-4d6b-8a53-ab9bf53ba330" providerId="ADAL" clId="{44CCC880-5851-4BA0-B53B-13CE10C66AA7}" dt="2023-04-04T08:19:22.436" v="91" actId="20577"/>
          <ac:spMkLst>
            <pc:docMk/>
            <pc:sldMk cId="2754183133" sldId="258"/>
            <ac:spMk id="2" creationId="{681286F5-F2B6-0D02-D6AC-CC8010FD2FAE}"/>
          </ac:spMkLst>
        </pc:spChg>
        <pc:spChg chg="mod">
          <ac:chgData name="Päivi Paasela-Paloniemi" userId="2d68a4ff-d1dd-4d6b-8a53-ab9bf53ba330" providerId="ADAL" clId="{44CCC880-5851-4BA0-B53B-13CE10C66AA7}" dt="2023-04-04T08:34:34.395" v="216" actId="20577"/>
          <ac:spMkLst>
            <pc:docMk/>
            <pc:sldMk cId="2754183133" sldId="258"/>
            <ac:spMk id="3" creationId="{2D45BCBF-27CA-497B-1AEB-2DF6E8B90117}"/>
          </ac:spMkLst>
        </pc:spChg>
      </pc:sldChg>
      <pc:sldChg chg="new del">
        <pc:chgData name="Päivi Paasela-Paloniemi" userId="2d68a4ff-d1dd-4d6b-8a53-ab9bf53ba330" providerId="ADAL" clId="{44CCC880-5851-4BA0-B53B-13CE10C66AA7}" dt="2023-04-04T08:19:03.856" v="72" actId="47"/>
        <pc:sldMkLst>
          <pc:docMk/>
          <pc:sldMk cId="2870431772" sldId="258"/>
        </pc:sldMkLst>
      </pc:sldChg>
      <pc:sldChg chg="modSp new mod">
        <pc:chgData name="Päivi Paasela-Paloniemi" userId="2d68a4ff-d1dd-4d6b-8a53-ab9bf53ba330" providerId="ADAL" clId="{44CCC880-5851-4BA0-B53B-13CE10C66AA7}" dt="2023-04-04T08:21:30.035" v="119" actId="20577"/>
        <pc:sldMkLst>
          <pc:docMk/>
          <pc:sldMk cId="3731286964" sldId="259"/>
        </pc:sldMkLst>
        <pc:spChg chg="mod">
          <ac:chgData name="Päivi Paasela-Paloniemi" userId="2d68a4ff-d1dd-4d6b-8a53-ab9bf53ba330" providerId="ADAL" clId="{44CCC880-5851-4BA0-B53B-13CE10C66AA7}" dt="2023-04-04T08:21:30.035" v="119" actId="20577"/>
          <ac:spMkLst>
            <pc:docMk/>
            <pc:sldMk cId="3731286964" sldId="259"/>
            <ac:spMk id="2" creationId="{CC18DF25-C935-8672-E2D2-57B13B7BA5FB}"/>
          </ac:spMkLst>
        </pc:spChg>
      </pc:sldChg>
      <pc:sldChg chg="modSp add mod">
        <pc:chgData name="Päivi Paasela-Paloniemi" userId="2d68a4ff-d1dd-4d6b-8a53-ab9bf53ba330" providerId="ADAL" clId="{44CCC880-5851-4BA0-B53B-13CE10C66AA7}" dt="2023-04-04T08:22:01.286" v="134" actId="20577"/>
        <pc:sldMkLst>
          <pc:docMk/>
          <pc:sldMk cId="1830958222" sldId="260"/>
        </pc:sldMkLst>
        <pc:spChg chg="mod">
          <ac:chgData name="Päivi Paasela-Paloniemi" userId="2d68a4ff-d1dd-4d6b-8a53-ab9bf53ba330" providerId="ADAL" clId="{44CCC880-5851-4BA0-B53B-13CE10C66AA7}" dt="2023-04-04T08:22:01.286" v="134" actId="20577"/>
          <ac:spMkLst>
            <pc:docMk/>
            <pc:sldMk cId="1830958222" sldId="260"/>
            <ac:spMk id="2" creationId="{CC18DF25-C935-8672-E2D2-57B13B7BA5FB}"/>
          </ac:spMkLst>
        </pc:spChg>
      </pc:sldChg>
      <pc:sldChg chg="modSp add mod">
        <pc:chgData name="Päivi Paasela-Paloniemi" userId="2d68a4ff-d1dd-4d6b-8a53-ab9bf53ba330" providerId="ADAL" clId="{44CCC880-5851-4BA0-B53B-13CE10C66AA7}" dt="2023-04-04T08:24:59.184" v="189" actId="20577"/>
        <pc:sldMkLst>
          <pc:docMk/>
          <pc:sldMk cId="4201804923" sldId="261"/>
        </pc:sldMkLst>
        <pc:spChg chg="mod">
          <ac:chgData name="Päivi Paasela-Paloniemi" userId="2d68a4ff-d1dd-4d6b-8a53-ab9bf53ba330" providerId="ADAL" clId="{44CCC880-5851-4BA0-B53B-13CE10C66AA7}" dt="2023-04-04T08:24:59.184" v="189" actId="20577"/>
          <ac:spMkLst>
            <pc:docMk/>
            <pc:sldMk cId="4201804923" sldId="261"/>
            <ac:spMk id="2" creationId="{CC18DF25-C935-8672-E2D2-57B13B7BA5FB}"/>
          </ac:spMkLst>
        </pc:spChg>
      </pc:sldChg>
      <pc:sldChg chg="modSp add mod">
        <pc:chgData name="Päivi Paasela-Paloniemi" userId="2d68a4ff-d1dd-4d6b-8a53-ab9bf53ba330" providerId="ADAL" clId="{44CCC880-5851-4BA0-B53B-13CE10C66AA7}" dt="2023-04-04T08:23:37.539" v="164" actId="20577"/>
        <pc:sldMkLst>
          <pc:docMk/>
          <pc:sldMk cId="1183977317" sldId="262"/>
        </pc:sldMkLst>
        <pc:spChg chg="mod">
          <ac:chgData name="Päivi Paasela-Paloniemi" userId="2d68a4ff-d1dd-4d6b-8a53-ab9bf53ba330" providerId="ADAL" clId="{44CCC880-5851-4BA0-B53B-13CE10C66AA7}" dt="2023-04-04T08:23:37.539" v="164" actId="20577"/>
          <ac:spMkLst>
            <pc:docMk/>
            <pc:sldMk cId="1183977317" sldId="262"/>
            <ac:spMk id="2" creationId="{CC18DF25-C935-8672-E2D2-57B13B7BA5FB}"/>
          </ac:spMkLst>
        </pc:spChg>
      </pc:sldChg>
      <pc:sldChg chg="modSp add mod">
        <pc:chgData name="Päivi Paasela-Paloniemi" userId="2d68a4ff-d1dd-4d6b-8a53-ab9bf53ba330" providerId="ADAL" clId="{44CCC880-5851-4BA0-B53B-13CE10C66AA7}" dt="2023-04-04T08:25:29.800" v="215" actId="20577"/>
        <pc:sldMkLst>
          <pc:docMk/>
          <pc:sldMk cId="1058805548" sldId="263"/>
        </pc:sldMkLst>
        <pc:spChg chg="mod">
          <ac:chgData name="Päivi Paasela-Paloniemi" userId="2d68a4ff-d1dd-4d6b-8a53-ab9bf53ba330" providerId="ADAL" clId="{44CCC880-5851-4BA0-B53B-13CE10C66AA7}" dt="2023-04-04T08:25:29.800" v="215" actId="20577"/>
          <ac:spMkLst>
            <pc:docMk/>
            <pc:sldMk cId="1058805548" sldId="263"/>
            <ac:spMk id="2" creationId="{CC18DF25-C935-8672-E2D2-57B13B7BA5FB}"/>
          </ac:spMkLst>
        </pc:spChg>
      </pc:sldChg>
      <pc:sldChg chg="add">
        <pc:chgData name="Päivi Paasela-Paloniemi" userId="2d68a4ff-d1dd-4d6b-8a53-ab9bf53ba330" providerId="ADAL" clId="{44CCC880-5851-4BA0-B53B-13CE10C66AA7}" dt="2023-04-04T08:25:09.030" v="190" actId="2890"/>
        <pc:sldMkLst>
          <pc:docMk/>
          <pc:sldMk cId="1592845563" sldId="264"/>
        </pc:sldMkLst>
      </pc:sldChg>
      <pc:sldChg chg="add">
        <pc:chgData name="Päivi Paasela-Paloniemi" userId="2d68a4ff-d1dd-4d6b-8a53-ab9bf53ba330" providerId="ADAL" clId="{44CCC880-5851-4BA0-B53B-13CE10C66AA7}" dt="2023-04-04T08:35:25.677" v="217" actId="2890"/>
        <pc:sldMkLst>
          <pc:docMk/>
          <pc:sldMk cId="2868231612" sldId="265"/>
        </pc:sldMkLst>
      </pc:sldChg>
      <pc:sldChg chg="modSp add mod">
        <pc:chgData name="Päivi Paasela-Paloniemi" userId="2d68a4ff-d1dd-4d6b-8a53-ab9bf53ba330" providerId="ADAL" clId="{44CCC880-5851-4BA0-B53B-13CE10C66AA7}" dt="2023-04-04T08:37:07.499" v="238" actId="20577"/>
        <pc:sldMkLst>
          <pc:docMk/>
          <pc:sldMk cId="2654835563" sldId="266"/>
        </pc:sldMkLst>
        <pc:spChg chg="mod">
          <ac:chgData name="Päivi Paasela-Paloniemi" userId="2d68a4ff-d1dd-4d6b-8a53-ab9bf53ba330" providerId="ADAL" clId="{44CCC880-5851-4BA0-B53B-13CE10C66AA7}" dt="2023-04-04T08:37:07.499" v="238" actId="20577"/>
          <ac:spMkLst>
            <pc:docMk/>
            <pc:sldMk cId="2654835563" sldId="266"/>
            <ac:spMk id="2" creationId="{CC18DF25-C935-8672-E2D2-57B13B7BA5FB}"/>
          </ac:spMkLst>
        </pc:spChg>
      </pc:sldChg>
    </pc:docChg>
  </pc:docChgLst>
  <pc:docChgLst>
    <pc:chgData name="Päivi Paasela-Paloniemi" userId="S::paivi.paasela-paloniemi@brightstraining.com::2d68a4ff-d1dd-4d6b-8a53-ab9bf53ba330" providerId="AD" clId="Web-{A6D1F167-01C0-DAC0-F334-34C25BAC6C38}"/>
    <pc:docChg chg="addSld delSld modSld">
      <pc:chgData name="Päivi Paasela-Paloniemi" userId="S::paivi.paasela-paloniemi@brightstraining.com::2d68a4ff-d1dd-4d6b-8a53-ab9bf53ba330" providerId="AD" clId="Web-{A6D1F167-01C0-DAC0-F334-34C25BAC6C38}" dt="2023-04-12T07:56:56.769" v="313" actId="1076"/>
      <pc:docMkLst>
        <pc:docMk/>
      </pc:docMkLst>
      <pc:sldChg chg="modSp">
        <pc:chgData name="Päivi Paasela-Paloniemi" userId="S::paivi.paasela-paloniemi@brightstraining.com::2d68a4ff-d1dd-4d6b-8a53-ab9bf53ba330" providerId="AD" clId="Web-{A6D1F167-01C0-DAC0-F334-34C25BAC6C38}" dt="2023-04-12T07:09:08.617" v="127" actId="20577"/>
        <pc:sldMkLst>
          <pc:docMk/>
          <pc:sldMk cId="3731286964" sldId="259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7:09:08.617" v="127" actId="20577"/>
          <ac:spMkLst>
            <pc:docMk/>
            <pc:sldMk cId="3731286964" sldId="259"/>
            <ac:spMk id="3" creationId="{28C441CB-344A-B132-EF79-159532A1CDE7}"/>
          </ac:spMkLst>
        </pc:spChg>
      </pc:sldChg>
      <pc:sldChg chg="addSp delSp modSp">
        <pc:chgData name="Päivi Paasela-Paloniemi" userId="S::paivi.paasela-paloniemi@brightstraining.com::2d68a4ff-d1dd-4d6b-8a53-ab9bf53ba330" providerId="AD" clId="Web-{A6D1F167-01C0-DAC0-F334-34C25BAC6C38}" dt="2023-04-12T07:08:50.210" v="123" actId="20577"/>
        <pc:sldMkLst>
          <pc:docMk/>
          <pc:sldMk cId="1830958222" sldId="260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7:08:50.210" v="123" actId="20577"/>
          <ac:spMkLst>
            <pc:docMk/>
            <pc:sldMk cId="1830958222" sldId="260"/>
            <ac:spMk id="2" creationId="{CC18DF25-C935-8672-E2D2-57B13B7BA5FB}"/>
          </ac:spMkLst>
        </pc:spChg>
        <pc:spChg chg="del">
          <ac:chgData name="Päivi Paasela-Paloniemi" userId="S::paivi.paasela-paloniemi@brightstraining.com::2d68a4ff-d1dd-4d6b-8a53-ab9bf53ba330" providerId="AD" clId="Web-{A6D1F167-01C0-DAC0-F334-34C25BAC6C38}" dt="2023-04-12T07:06:03.860" v="96"/>
          <ac:spMkLst>
            <pc:docMk/>
            <pc:sldMk cId="1830958222" sldId="260"/>
            <ac:spMk id="3" creationId="{28C441CB-344A-B132-EF79-159532A1CDE7}"/>
          </ac:spMkLst>
        </pc:spChg>
        <pc:picChg chg="add mod ord">
          <ac:chgData name="Päivi Paasela-Paloniemi" userId="S::paivi.paasela-paloniemi@brightstraining.com::2d68a4ff-d1dd-4d6b-8a53-ab9bf53ba330" providerId="AD" clId="Web-{A6D1F167-01C0-DAC0-F334-34C25BAC6C38}" dt="2023-04-12T07:06:36.611" v="98" actId="14100"/>
          <ac:picMkLst>
            <pc:docMk/>
            <pc:sldMk cId="1830958222" sldId="260"/>
            <ac:picMk id="4" creationId="{76A1D348-CE86-8C8B-4EA4-5FCBA0CA496F}"/>
          </ac:picMkLst>
        </pc:picChg>
      </pc:sldChg>
      <pc:sldChg chg="addSp delSp modSp">
        <pc:chgData name="Päivi Paasela-Paloniemi" userId="S::paivi.paasela-paloniemi@brightstraining.com::2d68a4ff-d1dd-4d6b-8a53-ab9bf53ba330" providerId="AD" clId="Web-{A6D1F167-01C0-DAC0-F334-34C25BAC6C38}" dt="2023-04-12T06:39:02.302" v="84" actId="1076"/>
        <pc:sldMkLst>
          <pc:docMk/>
          <pc:sldMk cId="4201804923" sldId="261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6:37:10.921" v="47" actId="20577"/>
          <ac:spMkLst>
            <pc:docMk/>
            <pc:sldMk cId="4201804923" sldId="261"/>
            <ac:spMk id="2" creationId="{CC18DF25-C935-8672-E2D2-57B13B7BA5FB}"/>
          </ac:spMkLst>
        </pc:spChg>
        <pc:picChg chg="add mod">
          <ac:chgData name="Päivi Paasela-Paloniemi" userId="S::paivi.paasela-paloniemi@brightstraining.com::2d68a4ff-d1dd-4d6b-8a53-ab9bf53ba330" providerId="AD" clId="Web-{A6D1F167-01C0-DAC0-F334-34C25BAC6C38}" dt="2023-04-12T06:39:02.302" v="84" actId="1076"/>
          <ac:picMkLst>
            <pc:docMk/>
            <pc:sldMk cId="4201804923" sldId="261"/>
            <ac:picMk id="3" creationId="{82B4A839-A80A-D06C-E688-6BC033DCD20C}"/>
          </ac:picMkLst>
        </pc:picChg>
        <pc:picChg chg="del">
          <ac:chgData name="Päivi Paasela-Paloniemi" userId="S::paivi.paasela-paloniemi@brightstraining.com::2d68a4ff-d1dd-4d6b-8a53-ab9bf53ba330" providerId="AD" clId="Web-{A6D1F167-01C0-DAC0-F334-34C25BAC6C38}" dt="2023-04-12T06:38:39.112" v="78"/>
          <ac:picMkLst>
            <pc:docMk/>
            <pc:sldMk cId="4201804923" sldId="261"/>
            <ac:picMk id="6" creationId="{01C4D93E-723A-9A93-0D75-B8933B5544EC}"/>
          </ac:picMkLst>
        </pc:picChg>
      </pc:sldChg>
      <pc:sldChg chg="modSp">
        <pc:chgData name="Päivi Paasela-Paloniemi" userId="S::paivi.paasela-paloniemi@brightstraining.com::2d68a4ff-d1dd-4d6b-8a53-ab9bf53ba330" providerId="AD" clId="Web-{A6D1F167-01C0-DAC0-F334-34C25BAC6C38}" dt="2023-04-12T06:37:17.453" v="57" actId="20577"/>
        <pc:sldMkLst>
          <pc:docMk/>
          <pc:sldMk cId="438000510" sldId="267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6:37:17.453" v="57" actId="20577"/>
          <ac:spMkLst>
            <pc:docMk/>
            <pc:sldMk cId="438000510" sldId="267"/>
            <ac:spMk id="2" creationId="{CC18DF25-C935-8672-E2D2-57B13B7BA5FB}"/>
          </ac:spMkLst>
        </pc:spChg>
      </pc:sldChg>
      <pc:sldChg chg="addSp delSp modSp">
        <pc:chgData name="Päivi Paasela-Paloniemi" userId="S::paivi.paasela-paloniemi@brightstraining.com::2d68a4ff-d1dd-4d6b-8a53-ab9bf53ba330" providerId="AD" clId="Web-{A6D1F167-01C0-DAC0-F334-34C25BAC6C38}" dt="2023-04-12T07:54:26.998" v="311" actId="1076"/>
        <pc:sldMkLst>
          <pc:docMk/>
          <pc:sldMk cId="2607236512" sldId="269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6:37:24.781" v="68" actId="20577"/>
          <ac:spMkLst>
            <pc:docMk/>
            <pc:sldMk cId="2607236512" sldId="269"/>
            <ac:spMk id="2" creationId="{CC18DF25-C935-8672-E2D2-57B13B7BA5FB}"/>
          </ac:spMkLst>
        </pc:spChg>
        <pc:spChg chg="mod">
          <ac:chgData name="Päivi Paasela-Paloniemi" userId="S::paivi.paasela-paloniemi@brightstraining.com::2d68a4ff-d1dd-4d6b-8a53-ab9bf53ba330" providerId="AD" clId="Web-{A6D1F167-01C0-DAC0-F334-34C25BAC6C38}" dt="2023-04-12T07:24:07.447" v="299" actId="14100"/>
          <ac:spMkLst>
            <pc:docMk/>
            <pc:sldMk cId="2607236512" sldId="269"/>
            <ac:spMk id="5" creationId="{5A9C5D64-A821-474B-0F81-814D7BAD2AAB}"/>
          </ac:spMkLst>
        </pc:spChg>
        <pc:picChg chg="mod">
          <ac:chgData name="Päivi Paasela-Paloniemi" userId="S::paivi.paasela-paloniemi@brightstraining.com::2d68a4ff-d1dd-4d6b-8a53-ab9bf53ba330" providerId="AD" clId="Web-{A6D1F167-01C0-DAC0-F334-34C25BAC6C38}" dt="2023-04-12T07:54:26.998" v="311" actId="1076"/>
          <ac:picMkLst>
            <pc:docMk/>
            <pc:sldMk cId="2607236512" sldId="269"/>
            <ac:picMk id="3" creationId="{CFE43160-DABB-86DC-78DA-591492D056FA}"/>
          </ac:picMkLst>
        </pc:picChg>
        <pc:picChg chg="add del mod">
          <ac:chgData name="Päivi Paasela-Paloniemi" userId="S::paivi.paasela-paloniemi@brightstraining.com::2d68a4ff-d1dd-4d6b-8a53-ab9bf53ba330" providerId="AD" clId="Web-{A6D1F167-01C0-DAC0-F334-34C25BAC6C38}" dt="2023-04-12T06:41:38.103" v="89"/>
          <ac:picMkLst>
            <pc:docMk/>
            <pc:sldMk cId="2607236512" sldId="269"/>
            <ac:picMk id="4" creationId="{43C5DF48-B18C-E7BC-2881-93789094727C}"/>
          </ac:picMkLst>
        </pc:picChg>
        <pc:picChg chg="add del mod">
          <ac:chgData name="Päivi Paasela-Paloniemi" userId="S::paivi.paasela-paloniemi@brightstraining.com::2d68a4ff-d1dd-4d6b-8a53-ab9bf53ba330" providerId="AD" clId="Web-{A6D1F167-01C0-DAC0-F334-34C25BAC6C38}" dt="2023-04-12T07:53:17.886" v="301"/>
          <ac:picMkLst>
            <pc:docMk/>
            <pc:sldMk cId="2607236512" sldId="269"/>
            <ac:picMk id="7" creationId="{D75B87C0-9BF2-5FA2-0952-058A45132D23}"/>
          </ac:picMkLst>
        </pc:picChg>
        <pc:picChg chg="add mod">
          <ac:chgData name="Päivi Paasela-Paloniemi" userId="S::paivi.paasela-paloniemi@brightstraining.com::2d68a4ff-d1dd-4d6b-8a53-ab9bf53ba330" providerId="AD" clId="Web-{A6D1F167-01C0-DAC0-F334-34C25BAC6C38}" dt="2023-04-12T07:53:51.528" v="309" actId="14100"/>
          <ac:picMkLst>
            <pc:docMk/>
            <pc:sldMk cId="2607236512" sldId="269"/>
            <ac:picMk id="8" creationId="{E63A38E1-791E-8C35-A56D-38A0D2CAB880}"/>
          </ac:picMkLst>
        </pc:picChg>
      </pc:sldChg>
      <pc:sldChg chg="addSp delSp modSp add replId">
        <pc:chgData name="Päivi Paasela-Paloniemi" userId="S::paivi.paasela-paloniemi@brightstraining.com::2d68a4ff-d1dd-4d6b-8a53-ab9bf53ba330" providerId="AD" clId="Web-{A6D1F167-01C0-DAC0-F334-34C25BAC6C38}" dt="2023-04-12T07:56:56.769" v="313" actId="1076"/>
        <pc:sldMkLst>
          <pc:docMk/>
          <pc:sldMk cId="3206310819" sldId="272"/>
        </pc:sldMkLst>
        <pc:spChg chg="mod">
          <ac:chgData name="Päivi Paasela-Paloniemi" userId="S::paivi.paasela-paloniemi@brightstraining.com::2d68a4ff-d1dd-4d6b-8a53-ab9bf53ba330" providerId="AD" clId="Web-{A6D1F167-01C0-DAC0-F334-34C25BAC6C38}" dt="2023-04-12T06:37:32.109" v="77" actId="20577"/>
          <ac:spMkLst>
            <pc:docMk/>
            <pc:sldMk cId="3206310819" sldId="272"/>
            <ac:spMk id="2" creationId="{CC18DF25-C935-8672-E2D2-57B13B7BA5FB}"/>
          </ac:spMkLst>
        </pc:spChg>
        <pc:spChg chg="mod">
          <ac:chgData name="Päivi Paasela-Paloniemi" userId="S::paivi.paasela-paloniemi@brightstraining.com::2d68a4ff-d1dd-4d6b-8a53-ab9bf53ba330" providerId="AD" clId="Web-{A6D1F167-01C0-DAC0-F334-34C25BAC6C38}" dt="2023-04-12T07:23:15.242" v="270" actId="20577"/>
          <ac:spMkLst>
            <pc:docMk/>
            <pc:sldMk cId="3206310819" sldId="272"/>
            <ac:spMk id="5" creationId="{5A9C5D64-A821-474B-0F81-814D7BAD2AAB}"/>
          </ac:spMkLst>
        </pc:spChg>
        <pc:picChg chg="del">
          <ac:chgData name="Päivi Paasela-Paloniemi" userId="S::paivi.paasela-paloniemi@brightstraining.com::2d68a4ff-d1dd-4d6b-8a53-ab9bf53ba330" providerId="AD" clId="Web-{A6D1F167-01C0-DAC0-F334-34C25BAC6C38}" dt="2023-04-12T06:36:33.904" v="33"/>
          <ac:picMkLst>
            <pc:docMk/>
            <pc:sldMk cId="3206310819" sldId="272"/>
            <ac:picMk id="3" creationId="{CFE43160-DABB-86DC-78DA-591492D056FA}"/>
          </ac:picMkLst>
        </pc:picChg>
        <pc:picChg chg="add del mod">
          <ac:chgData name="Päivi Paasela-Paloniemi" userId="S::paivi.paasela-paloniemi@brightstraining.com::2d68a4ff-d1dd-4d6b-8a53-ab9bf53ba330" providerId="AD" clId="Web-{A6D1F167-01C0-DAC0-F334-34C25BAC6C38}" dt="2023-04-12T07:14:41.129" v="129"/>
          <ac:picMkLst>
            <pc:docMk/>
            <pc:sldMk cId="3206310819" sldId="272"/>
            <ac:picMk id="4" creationId="{69C8B6A0-8D9C-D9F1-DC46-458B12B73C3F}"/>
          </ac:picMkLst>
        </pc:picChg>
        <pc:picChg chg="add mod">
          <ac:chgData name="Päivi Paasela-Paloniemi" userId="S::paivi.paasela-paloniemi@brightstraining.com::2d68a4ff-d1dd-4d6b-8a53-ab9bf53ba330" providerId="AD" clId="Web-{A6D1F167-01C0-DAC0-F334-34C25BAC6C38}" dt="2023-04-12T07:56:56.769" v="313" actId="1076"/>
          <ac:picMkLst>
            <pc:docMk/>
            <pc:sldMk cId="3206310819" sldId="272"/>
            <ac:picMk id="6" creationId="{A71F589C-90D4-0239-4E3A-A14C57457DDF}"/>
          </ac:picMkLst>
        </pc:picChg>
      </pc:sldChg>
      <pc:sldChg chg="delSp del">
        <pc:chgData name="Päivi Paasela-Paloniemi" userId="S::paivi.paasela-paloniemi@brightstraining.com::2d68a4ff-d1dd-4d6b-8a53-ab9bf53ba330" providerId="AD" clId="Web-{A6D1F167-01C0-DAC0-F334-34C25BAC6C38}" dt="2023-04-12T07:55:31.016" v="312"/>
        <pc:sldMkLst>
          <pc:docMk/>
          <pc:sldMk cId="42132138" sldId="273"/>
        </pc:sldMkLst>
        <pc:picChg chg="del">
          <ac:chgData name="Päivi Paasela-Paloniemi" userId="S::paivi.paasela-paloniemi@brightstraining.com::2d68a4ff-d1dd-4d6b-8a53-ab9bf53ba330" providerId="AD" clId="Web-{A6D1F167-01C0-DAC0-F334-34C25BAC6C38}" dt="2023-04-12T07:53:27.762" v="302"/>
          <ac:picMkLst>
            <pc:docMk/>
            <pc:sldMk cId="42132138" sldId="273"/>
            <ac:picMk id="3" creationId="{64A96FA9-16C3-631F-A6C0-FC2328C3EA07}"/>
          </ac:picMkLst>
        </pc:picChg>
      </pc:sldChg>
    </pc:docChg>
  </pc:docChgLst>
  <pc:docChgLst>
    <pc:chgData name="Päivi Paasela-Paloniemi" userId="S::paivi.paasela-paloniemi@brightstraining.com::2d68a4ff-d1dd-4d6b-8a53-ab9bf53ba330" providerId="AD" clId="Web-{1A0C8BDD-1788-D558-B1E0-74E5585DA34B}"/>
    <pc:docChg chg="delSld modSld">
      <pc:chgData name="Päivi Paasela-Paloniemi" userId="S::paivi.paasela-paloniemi@brightstraining.com::2d68a4ff-d1dd-4d6b-8a53-ab9bf53ba330" providerId="AD" clId="Web-{1A0C8BDD-1788-D558-B1E0-74E5585DA34B}" dt="2023-04-05T07:43:43.847" v="7" actId="20577"/>
      <pc:docMkLst>
        <pc:docMk/>
      </pc:docMkLst>
      <pc:sldChg chg="modSp">
        <pc:chgData name="Päivi Paasela-Paloniemi" userId="S::paivi.paasela-paloniemi@brightstraining.com::2d68a4ff-d1dd-4d6b-8a53-ab9bf53ba330" providerId="AD" clId="Web-{1A0C8BDD-1788-D558-B1E0-74E5585DA34B}" dt="2023-04-05T07:42:38.251" v="2" actId="20577"/>
        <pc:sldMkLst>
          <pc:docMk/>
          <pc:sldMk cId="2754183133" sldId="258"/>
        </pc:sldMkLst>
        <pc:spChg chg="mod">
          <ac:chgData name="Päivi Paasela-Paloniemi" userId="S::paivi.paasela-paloniemi@brightstraining.com::2d68a4ff-d1dd-4d6b-8a53-ab9bf53ba330" providerId="AD" clId="Web-{1A0C8BDD-1788-D558-B1E0-74E5585DA34B}" dt="2023-04-05T07:42:38.251" v="2" actId="20577"/>
          <ac:spMkLst>
            <pc:docMk/>
            <pc:sldMk cId="2754183133" sldId="258"/>
            <ac:spMk id="3" creationId="{2D45BCBF-27CA-497B-1AEB-2DF6E8B90117}"/>
          </ac:spMkLst>
        </pc:spChg>
      </pc:sldChg>
      <pc:sldChg chg="modSp">
        <pc:chgData name="Päivi Paasela-Paloniemi" userId="S::paivi.paasela-paloniemi@brightstraining.com::2d68a4ff-d1dd-4d6b-8a53-ab9bf53ba330" providerId="AD" clId="Web-{1A0C8BDD-1788-D558-B1E0-74E5585DA34B}" dt="2023-04-05T07:43:20.237" v="3" actId="20577"/>
        <pc:sldMkLst>
          <pc:docMk/>
          <pc:sldMk cId="1183977317" sldId="262"/>
        </pc:sldMkLst>
        <pc:spChg chg="mod">
          <ac:chgData name="Päivi Paasela-Paloniemi" userId="S::paivi.paasela-paloniemi@brightstraining.com::2d68a4ff-d1dd-4d6b-8a53-ab9bf53ba330" providerId="AD" clId="Web-{1A0C8BDD-1788-D558-B1E0-74E5585DA34B}" dt="2023-04-05T07:43:20.237" v="3" actId="20577"/>
          <ac:spMkLst>
            <pc:docMk/>
            <pc:sldMk cId="1183977317" sldId="262"/>
            <ac:spMk id="2" creationId="{CC18DF25-C935-8672-E2D2-57B13B7BA5FB}"/>
          </ac:spMkLst>
        </pc:spChg>
      </pc:sldChg>
      <pc:sldChg chg="modSp del">
        <pc:chgData name="Päivi Paasela-Paloniemi" userId="S::paivi.paasela-paloniemi@brightstraining.com::2d68a4ff-d1dd-4d6b-8a53-ab9bf53ba330" providerId="AD" clId="Web-{1A0C8BDD-1788-D558-B1E0-74E5585DA34B}" dt="2023-04-05T07:43:37.238" v="5"/>
        <pc:sldMkLst>
          <pc:docMk/>
          <pc:sldMk cId="2868231612" sldId="265"/>
        </pc:sldMkLst>
        <pc:spChg chg="mod">
          <ac:chgData name="Päivi Paasela-Paloniemi" userId="S::paivi.paasela-paloniemi@brightstraining.com::2d68a4ff-d1dd-4d6b-8a53-ab9bf53ba330" providerId="AD" clId="Web-{1A0C8BDD-1788-D558-B1E0-74E5585DA34B}" dt="2023-04-05T07:43:29.456" v="4" actId="20577"/>
          <ac:spMkLst>
            <pc:docMk/>
            <pc:sldMk cId="2868231612" sldId="265"/>
            <ac:spMk id="2" creationId="{CC18DF25-C935-8672-E2D2-57B13B7BA5FB}"/>
          </ac:spMkLst>
        </pc:spChg>
      </pc:sldChg>
      <pc:sldChg chg="modSp">
        <pc:chgData name="Päivi Paasela-Paloniemi" userId="S::paivi.paasela-paloniemi@brightstraining.com::2d68a4ff-d1dd-4d6b-8a53-ab9bf53ba330" providerId="AD" clId="Web-{1A0C8BDD-1788-D558-B1E0-74E5585DA34B}" dt="2023-04-05T07:43:43.847" v="7" actId="20577"/>
        <pc:sldMkLst>
          <pc:docMk/>
          <pc:sldMk cId="2654835563" sldId="266"/>
        </pc:sldMkLst>
        <pc:spChg chg="mod">
          <ac:chgData name="Päivi Paasela-Paloniemi" userId="S::paivi.paasela-paloniemi@brightstraining.com::2d68a4ff-d1dd-4d6b-8a53-ab9bf53ba330" providerId="AD" clId="Web-{1A0C8BDD-1788-D558-B1E0-74E5585DA34B}" dt="2023-04-05T07:43:43.847" v="7" actId="20577"/>
          <ac:spMkLst>
            <pc:docMk/>
            <pc:sldMk cId="2654835563" sldId="266"/>
            <ac:spMk id="2" creationId="{CC18DF25-C935-8672-E2D2-57B13B7BA5FB}"/>
          </ac:spMkLst>
        </pc:spChg>
      </pc:sldChg>
    </pc:docChg>
  </pc:docChgLst>
  <pc:docChgLst>
    <pc:chgData name="Päivi Paasela-Paloniemi" userId="S::paivi.paasela-paloniemi@brightstraining.com::2d68a4ff-d1dd-4d6b-8a53-ab9bf53ba330" providerId="AD" clId="Web-{786B8754-527D-AC18-E366-43621712ABB9}"/>
    <pc:docChg chg="modSld">
      <pc:chgData name="Päivi Paasela-Paloniemi" userId="S::paivi.paasela-paloniemi@brightstraining.com::2d68a4ff-d1dd-4d6b-8a53-ab9bf53ba330" providerId="AD" clId="Web-{786B8754-527D-AC18-E366-43621712ABB9}" dt="2023-04-04T13:43:54.662" v="66" actId="20577"/>
      <pc:docMkLst>
        <pc:docMk/>
      </pc:docMkLst>
      <pc:sldChg chg="addSp delSp modSp mod addAnim delAnim setClrOvrMap">
        <pc:chgData name="Päivi Paasela-Paloniemi" userId="S::paivi.paasela-paloniemi@brightstraining.com::2d68a4ff-d1dd-4d6b-8a53-ab9bf53ba330" providerId="AD" clId="Web-{786B8754-527D-AC18-E366-43621712ABB9}" dt="2023-04-04T13:42:04.627" v="65"/>
        <pc:sldMkLst>
          <pc:docMk/>
          <pc:sldMk cId="205789294" sldId="256"/>
        </pc:sldMkLst>
        <pc:spChg chg="mod">
          <ac:chgData name="Päivi Paasela-Paloniemi" userId="S::paivi.paasela-paloniemi@brightstraining.com::2d68a4ff-d1dd-4d6b-8a53-ab9bf53ba330" providerId="AD" clId="Web-{786B8754-527D-AC18-E366-43621712ABB9}" dt="2023-04-04T13:40:20.217" v="59" actId="20577"/>
          <ac:spMkLst>
            <pc:docMk/>
            <pc:sldMk cId="205789294" sldId="256"/>
            <ac:spMk id="2" creationId="{6BD80E25-31A1-4B80-0FB5-A1E5D31E817C}"/>
          </ac:spMkLst>
        </pc:spChg>
        <pc:spChg chg="del">
          <ac:chgData name="Päivi Paasela-Paloniemi" userId="S::paivi.paasela-paloniemi@brightstraining.com::2d68a4ff-d1dd-4d6b-8a53-ab9bf53ba330" providerId="AD" clId="Web-{786B8754-527D-AC18-E366-43621712ABB9}" dt="2023-04-04T13:33:38.095" v="21"/>
          <ac:spMkLst>
            <pc:docMk/>
            <pc:sldMk cId="205789294" sldId="256"/>
            <ac:spMk id="33" creationId="{657F69E0-C4B0-4BEC-A689-4F8D877F05D4}"/>
          </ac:spMkLst>
        </pc:spChg>
        <pc:spChg chg="del">
          <ac:chgData name="Päivi Paasela-Paloniemi" userId="S::paivi.paasela-paloniemi@brightstraining.com::2d68a4ff-d1dd-4d6b-8a53-ab9bf53ba330" providerId="AD" clId="Web-{786B8754-527D-AC18-E366-43621712ABB9}" dt="2023-04-04T13:33:38.095" v="21"/>
          <ac:spMkLst>
            <pc:docMk/>
            <pc:sldMk cId="205789294" sldId="256"/>
            <ac:spMk id="41" creationId="{9F6380B4-6A1C-481E-8408-B4E6C75B9B81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74" v="26"/>
          <ac:spMkLst>
            <pc:docMk/>
            <pc:sldMk cId="205789294" sldId="256"/>
            <ac:spMk id="46" creationId="{657F69E0-C4B0-4BEC-A689-4F8D877F05D4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74" v="26"/>
          <ac:spMkLst>
            <pc:docMk/>
            <pc:sldMk cId="205789294" sldId="256"/>
            <ac:spMk id="48" creationId="{8F51725E-A483-43B2-A6F2-C44F502FE033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74" v="26"/>
          <ac:spMkLst>
            <pc:docMk/>
            <pc:sldMk cId="205789294" sldId="256"/>
            <ac:spMk id="50" creationId="{9F6380B4-6A1C-481E-8408-B4E6C75B9B81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58" v="25"/>
          <ac:spMkLst>
            <pc:docMk/>
            <pc:sldMk cId="205789294" sldId="256"/>
            <ac:spMk id="55" creationId="{AD35AE2F-5E3A-49D9-8DE1-8A333BA4088E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58" v="25"/>
          <ac:spMkLst>
            <pc:docMk/>
            <pc:sldMk cId="205789294" sldId="256"/>
            <ac:spMk id="57" creationId="{04D8AD8F-EF7F-481F-B99A-B8513897050A}"/>
          </ac:spMkLst>
        </pc:spChg>
        <pc:spChg chg="add del">
          <ac:chgData name="Päivi Paasela-Paloniemi" userId="S::paivi.paasela-paloniemi@brightstraining.com::2d68a4ff-d1dd-4d6b-8a53-ab9bf53ba330" providerId="AD" clId="Web-{786B8754-527D-AC18-E366-43621712ABB9}" dt="2023-04-04T13:34:06.158" v="25"/>
          <ac:spMkLst>
            <pc:docMk/>
            <pc:sldMk cId="205789294" sldId="256"/>
            <ac:spMk id="59" creationId="{79EB4626-023C-436D-9F57-9EB46080909D}"/>
          </ac:spMkLst>
        </pc:spChg>
        <pc:spChg chg="add">
          <ac:chgData name="Päivi Paasela-Paloniemi" userId="S::paivi.paasela-paloniemi@brightstraining.com::2d68a4ff-d1dd-4d6b-8a53-ab9bf53ba330" providerId="AD" clId="Web-{786B8754-527D-AC18-E366-43621712ABB9}" dt="2023-04-04T13:34:06.174" v="26"/>
          <ac:spMkLst>
            <pc:docMk/>
            <pc:sldMk cId="205789294" sldId="256"/>
            <ac:spMk id="61" creationId="{657F69E0-C4B0-4BEC-A689-4F8D877F05D4}"/>
          </ac:spMkLst>
        </pc:spChg>
        <pc:spChg chg="add">
          <ac:chgData name="Päivi Paasela-Paloniemi" userId="S::paivi.paasela-paloniemi@brightstraining.com::2d68a4ff-d1dd-4d6b-8a53-ab9bf53ba330" providerId="AD" clId="Web-{786B8754-527D-AC18-E366-43621712ABB9}" dt="2023-04-04T13:34:06.174" v="26"/>
          <ac:spMkLst>
            <pc:docMk/>
            <pc:sldMk cId="205789294" sldId="256"/>
            <ac:spMk id="62" creationId="{9F6380B4-6A1C-481E-8408-B4E6C75B9B81}"/>
          </ac:spMkLst>
        </pc:spChg>
        <pc:picChg chg="add mod ord">
          <ac:chgData name="Päivi Paasela-Paloniemi" userId="S::paivi.paasela-paloniemi@brightstraining.com::2d68a4ff-d1dd-4d6b-8a53-ab9bf53ba330" providerId="AD" clId="Web-{786B8754-527D-AC18-E366-43621712ABB9}" dt="2023-04-04T13:36:08.975" v="32" actId="1076"/>
          <ac:picMkLst>
            <pc:docMk/>
            <pc:sldMk cId="205789294" sldId="256"/>
            <ac:picMk id="3" creationId="{ECFB2922-F27B-EC54-7B24-3F6A458BE936}"/>
          </ac:picMkLst>
        </pc:picChg>
        <pc:picChg chg="add del mod">
          <ac:chgData name="Päivi Paasela-Paloniemi" userId="S::paivi.paasela-paloniemi@brightstraining.com::2d68a4ff-d1dd-4d6b-8a53-ab9bf53ba330" providerId="AD" clId="Web-{786B8754-527D-AC18-E366-43621712ABB9}" dt="2023-04-04T13:41:30.657" v="63"/>
          <ac:picMkLst>
            <pc:docMk/>
            <pc:sldMk cId="205789294" sldId="256"/>
            <ac:picMk id="4" creationId="{AA2F6C5E-D654-6A6D-8FA8-C8BB53C58DF6}"/>
          </ac:picMkLst>
        </pc:picChg>
        <pc:picChg chg="add del mod">
          <ac:chgData name="Päivi Paasela-Paloniemi" userId="S::paivi.paasela-paloniemi@brightstraining.com::2d68a4ff-d1dd-4d6b-8a53-ab9bf53ba330" providerId="AD" clId="Web-{786B8754-527D-AC18-E366-43621712ABB9}" dt="2023-04-04T13:42:04.627" v="65"/>
          <ac:picMkLst>
            <pc:docMk/>
            <pc:sldMk cId="205789294" sldId="256"/>
            <ac:picMk id="5" creationId="{97CD1918-D551-0374-710F-EA0E918FA19F}"/>
          </ac:picMkLst>
        </pc:picChg>
        <pc:picChg chg="del">
          <ac:chgData name="Päivi Paasela-Paloniemi" userId="S::paivi.paasela-paloniemi@brightstraining.com::2d68a4ff-d1dd-4d6b-8a53-ab9bf53ba330" providerId="AD" clId="Web-{786B8754-527D-AC18-E366-43621712ABB9}" dt="2023-04-04T13:33:33.126" v="20"/>
          <ac:picMkLst>
            <pc:docMk/>
            <pc:sldMk cId="205789294" sldId="256"/>
            <ac:picMk id="17" creationId="{3CF0EBBD-6AFB-FCCB-D02F-8FBE423DCB9D}"/>
          </ac:picMkLst>
        </pc:picChg>
      </pc:sldChg>
      <pc:sldChg chg="modSp">
        <pc:chgData name="Päivi Paasela-Paloniemi" userId="S::paivi.paasela-paloniemi@brightstraining.com::2d68a4ff-d1dd-4d6b-8a53-ab9bf53ba330" providerId="AD" clId="Web-{786B8754-527D-AC18-E366-43621712ABB9}" dt="2023-04-04T13:30:45.605" v="16" actId="20577"/>
        <pc:sldMkLst>
          <pc:docMk/>
          <pc:sldMk cId="4128877169" sldId="257"/>
        </pc:sldMkLst>
        <pc:spChg chg="mod">
          <ac:chgData name="Päivi Paasela-Paloniemi" userId="S::paivi.paasela-paloniemi@brightstraining.com::2d68a4ff-d1dd-4d6b-8a53-ab9bf53ba330" providerId="AD" clId="Web-{786B8754-527D-AC18-E366-43621712ABB9}" dt="2023-04-04T13:30:45.605" v="16" actId="20577"/>
          <ac:spMkLst>
            <pc:docMk/>
            <pc:sldMk cId="4128877169" sldId="257"/>
            <ac:spMk id="3" creationId="{2D45BCBF-27CA-497B-1AEB-2DF6E8B90117}"/>
          </ac:spMkLst>
        </pc:spChg>
      </pc:sldChg>
      <pc:sldChg chg="modSp">
        <pc:chgData name="Päivi Paasela-Paloniemi" userId="S::paivi.paasela-paloniemi@brightstraining.com::2d68a4ff-d1dd-4d6b-8a53-ab9bf53ba330" providerId="AD" clId="Web-{786B8754-527D-AC18-E366-43621712ABB9}" dt="2023-04-04T13:29:42.696" v="11" actId="20577"/>
        <pc:sldMkLst>
          <pc:docMk/>
          <pc:sldMk cId="2754183133" sldId="258"/>
        </pc:sldMkLst>
        <pc:spChg chg="mod">
          <ac:chgData name="Päivi Paasela-Paloniemi" userId="S::paivi.paasela-paloniemi@brightstraining.com::2d68a4ff-d1dd-4d6b-8a53-ab9bf53ba330" providerId="AD" clId="Web-{786B8754-527D-AC18-E366-43621712ABB9}" dt="2023-04-04T13:29:42.696" v="11" actId="20577"/>
          <ac:spMkLst>
            <pc:docMk/>
            <pc:sldMk cId="2754183133" sldId="258"/>
            <ac:spMk id="3" creationId="{2D45BCBF-27CA-497B-1AEB-2DF6E8B90117}"/>
          </ac:spMkLst>
        </pc:spChg>
      </pc:sldChg>
      <pc:sldChg chg="modSp">
        <pc:chgData name="Päivi Paasela-Paloniemi" userId="S::paivi.paasela-paloniemi@brightstraining.com::2d68a4ff-d1dd-4d6b-8a53-ab9bf53ba330" providerId="AD" clId="Web-{786B8754-527D-AC18-E366-43621712ABB9}" dt="2023-04-04T13:30:21.901" v="14" actId="20577"/>
        <pc:sldMkLst>
          <pc:docMk/>
          <pc:sldMk cId="3731286964" sldId="259"/>
        </pc:sldMkLst>
        <pc:spChg chg="mod">
          <ac:chgData name="Päivi Paasela-Paloniemi" userId="S::paivi.paasela-paloniemi@brightstraining.com::2d68a4ff-d1dd-4d6b-8a53-ab9bf53ba330" providerId="AD" clId="Web-{786B8754-527D-AC18-E366-43621712ABB9}" dt="2023-04-04T13:30:21.901" v="14" actId="20577"/>
          <ac:spMkLst>
            <pc:docMk/>
            <pc:sldMk cId="3731286964" sldId="259"/>
            <ac:spMk id="3" creationId="{28C441CB-344A-B132-EF79-159532A1CDE7}"/>
          </ac:spMkLst>
        </pc:spChg>
      </pc:sldChg>
      <pc:sldChg chg="modSp">
        <pc:chgData name="Päivi Paasela-Paloniemi" userId="S::paivi.paasela-paloniemi@brightstraining.com::2d68a4ff-d1dd-4d6b-8a53-ab9bf53ba330" providerId="AD" clId="Web-{786B8754-527D-AC18-E366-43621712ABB9}" dt="2023-04-04T13:43:54.662" v="66" actId="20577"/>
        <pc:sldMkLst>
          <pc:docMk/>
          <pc:sldMk cId="2654835563" sldId="266"/>
        </pc:sldMkLst>
        <pc:spChg chg="mod">
          <ac:chgData name="Päivi Paasela-Paloniemi" userId="S::paivi.paasela-paloniemi@brightstraining.com::2d68a4ff-d1dd-4d6b-8a53-ab9bf53ba330" providerId="AD" clId="Web-{786B8754-527D-AC18-E366-43621712ABB9}" dt="2023-04-04T13:43:54.662" v="66" actId="20577"/>
          <ac:spMkLst>
            <pc:docMk/>
            <pc:sldMk cId="2654835563" sldId="266"/>
            <ac:spMk id="2" creationId="{CC18DF25-C935-8672-E2D2-57B13B7BA5FB}"/>
          </ac:spMkLst>
        </pc:spChg>
      </pc:sldChg>
    </pc:docChg>
  </pc:docChgLst>
  <pc:docChgLst>
    <pc:chgData name="Guest User" userId="S::urn:spo:anon#14d53c6dc9a405355d8ce689d087c15920b1e8c7badcb7072c87996ce776e193::" providerId="AD" clId="Web-{95CF9DBB-49FE-7D0C-D2AF-0F9670C75D93}"/>
    <pc:docChg chg="addSld delSld modSld">
      <pc:chgData name="Guest User" userId="S::urn:spo:anon#14d53c6dc9a405355d8ce689d087c15920b1e8c7badcb7072c87996ce776e193::" providerId="AD" clId="Web-{95CF9DBB-49FE-7D0C-D2AF-0F9670C75D93}" dt="2023-04-12T11:35:44.814" v="1922" actId="1076"/>
      <pc:docMkLst>
        <pc:docMk/>
      </pc:docMkLst>
      <pc:sldChg chg="modSp">
        <pc:chgData name="Guest User" userId="S::urn:spo:anon#14d53c6dc9a405355d8ce689d087c15920b1e8c7badcb7072c87996ce776e193::" providerId="AD" clId="Web-{95CF9DBB-49FE-7D0C-D2AF-0F9670C75D93}" dt="2023-04-12T10:52:40.983" v="1829" actId="20577"/>
        <pc:sldMkLst>
          <pc:docMk/>
          <pc:sldMk cId="4128877169" sldId="257"/>
        </pc:sldMkLst>
        <pc:spChg chg="mod">
          <ac:chgData name="Guest User" userId="S::urn:spo:anon#14d53c6dc9a405355d8ce689d087c15920b1e8c7badcb7072c87996ce776e193::" providerId="AD" clId="Web-{95CF9DBB-49FE-7D0C-D2AF-0F9670C75D93}" dt="2023-04-12T10:52:40.983" v="1829" actId="20577"/>
          <ac:spMkLst>
            <pc:docMk/>
            <pc:sldMk cId="4128877169" sldId="257"/>
            <ac:spMk id="3" creationId="{2D45BCBF-27CA-497B-1AEB-2DF6E8B90117}"/>
          </ac:spMkLst>
        </pc:spChg>
      </pc:sldChg>
      <pc:sldChg chg="modSp del">
        <pc:chgData name="Guest User" userId="S::urn:spo:anon#14d53c6dc9a405355d8ce689d087c15920b1e8c7badcb7072c87996ce776e193::" providerId="AD" clId="Web-{95CF9DBB-49FE-7D0C-D2AF-0F9670C75D93}" dt="2023-04-12T08:54:56.849" v="1650"/>
        <pc:sldMkLst>
          <pc:docMk/>
          <pc:sldMk cId="1183977317" sldId="262"/>
        </pc:sldMkLst>
        <pc:spChg chg="mod">
          <ac:chgData name="Guest User" userId="S::urn:spo:anon#14d53c6dc9a405355d8ce689d087c15920b1e8c7badcb7072c87996ce776e193::" providerId="AD" clId="Web-{95CF9DBB-49FE-7D0C-D2AF-0F9670C75D93}" dt="2023-04-12T08:54:34.677" v="1648" actId="20577"/>
          <ac:spMkLst>
            <pc:docMk/>
            <pc:sldMk cId="1183977317" sldId="262"/>
            <ac:spMk id="3" creationId="{28C441CB-344A-B132-EF79-159532A1CDE7}"/>
          </ac:spMkLst>
        </pc:spChg>
      </pc:sldChg>
      <pc:sldChg chg="modSp">
        <pc:chgData name="Guest User" userId="S::urn:spo:anon#14d53c6dc9a405355d8ce689d087c15920b1e8c7badcb7072c87996ce776e193::" providerId="AD" clId="Web-{95CF9DBB-49FE-7D0C-D2AF-0F9670C75D93}" dt="2023-04-12T08:39:15.728" v="1369" actId="20577"/>
        <pc:sldMkLst>
          <pc:docMk/>
          <pc:sldMk cId="2654835563" sldId="266"/>
        </pc:sldMkLst>
        <pc:spChg chg="mod">
          <ac:chgData name="Guest User" userId="S::urn:spo:anon#14d53c6dc9a405355d8ce689d087c15920b1e8c7badcb7072c87996ce776e193::" providerId="AD" clId="Web-{95CF9DBB-49FE-7D0C-D2AF-0F9670C75D93}" dt="2023-04-12T08:39:15.728" v="1369" actId="20577"/>
          <ac:spMkLst>
            <pc:docMk/>
            <pc:sldMk cId="2654835563" sldId="266"/>
            <ac:spMk id="3" creationId="{28C441CB-344A-B132-EF79-159532A1CDE7}"/>
          </ac:spMkLst>
        </pc:spChg>
      </pc:sldChg>
      <pc:sldChg chg="modSp">
        <pc:chgData name="Guest User" userId="S::urn:spo:anon#14d53c6dc9a405355d8ce689d087c15920b1e8c7badcb7072c87996ce776e193::" providerId="AD" clId="Web-{95CF9DBB-49FE-7D0C-D2AF-0F9670C75D93}" dt="2023-04-12T10:44:48.950" v="1723" actId="20577"/>
        <pc:sldMkLst>
          <pc:docMk/>
          <pc:sldMk cId="438000510" sldId="267"/>
        </pc:sldMkLst>
        <pc:spChg chg="mod">
          <ac:chgData name="Guest User" userId="S::urn:spo:anon#14d53c6dc9a405355d8ce689d087c15920b1e8c7badcb7072c87996ce776e193::" providerId="AD" clId="Web-{95CF9DBB-49FE-7D0C-D2AF-0F9670C75D93}" dt="2023-04-12T10:44:48.950" v="1723" actId="20577"/>
          <ac:spMkLst>
            <pc:docMk/>
            <pc:sldMk cId="438000510" sldId="267"/>
            <ac:spMk id="2" creationId="{CC18DF25-C935-8672-E2D2-57B13B7BA5FB}"/>
          </ac:spMkLst>
        </pc:spChg>
      </pc:sldChg>
      <pc:sldChg chg="addSp modSp">
        <pc:chgData name="Guest User" userId="S::urn:spo:anon#14d53c6dc9a405355d8ce689d087c15920b1e8c7badcb7072c87996ce776e193::" providerId="AD" clId="Web-{95CF9DBB-49FE-7D0C-D2AF-0F9670C75D93}" dt="2023-04-12T06:57:26.846" v="463" actId="1076"/>
        <pc:sldMkLst>
          <pc:docMk/>
          <pc:sldMk cId="3621265440" sldId="268"/>
        </pc:sldMkLst>
        <pc:spChg chg="mod">
          <ac:chgData name="Guest User" userId="S::urn:spo:anon#14d53c6dc9a405355d8ce689d087c15920b1e8c7badcb7072c87996ce776e193::" providerId="AD" clId="Web-{95CF9DBB-49FE-7D0C-D2AF-0F9670C75D93}" dt="2023-04-12T06:06:20.710" v="9" actId="20577"/>
          <ac:spMkLst>
            <pc:docMk/>
            <pc:sldMk cId="3621265440" sldId="268"/>
            <ac:spMk id="2" creationId="{CC18DF25-C935-8672-E2D2-57B13B7BA5FB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57:26.846" v="463" actId="1076"/>
          <ac:spMkLst>
            <pc:docMk/>
            <pc:sldMk cId="3621265440" sldId="268"/>
            <ac:spMk id="3" creationId="{6F3E6BF9-3BE4-8FFE-9C9F-A4A580D4B6DA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50:09.068" v="459" actId="20577"/>
          <ac:spMkLst>
            <pc:docMk/>
            <pc:sldMk cId="3621265440" sldId="268"/>
            <ac:spMk id="4" creationId="{FC997094-BE10-F5B6-F855-DCDD4FCEC105}"/>
          </ac:spMkLst>
        </pc:spChg>
        <pc:spChg chg="mod">
          <ac:chgData name="Guest User" userId="S::urn:spo:anon#14d53c6dc9a405355d8ce689d087c15920b1e8c7badcb7072c87996ce776e193::" providerId="AD" clId="Web-{95CF9DBB-49FE-7D0C-D2AF-0F9670C75D93}" dt="2023-04-12T06:06:34.961" v="10" actId="14100"/>
          <ac:spMkLst>
            <pc:docMk/>
            <pc:sldMk cId="3621265440" sldId="268"/>
            <ac:spMk id="5" creationId="{5A9C5D64-A821-474B-0F81-814D7BAD2AAB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50:00.662" v="455" actId="20577"/>
          <ac:spMkLst>
            <pc:docMk/>
            <pc:sldMk cId="3621265440" sldId="268"/>
            <ac:spMk id="6" creationId="{688E0074-51CC-83BC-A0F6-17D182F7C644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49:58.193" v="454" actId="20577"/>
          <ac:spMkLst>
            <pc:docMk/>
            <pc:sldMk cId="3621265440" sldId="268"/>
            <ac:spMk id="7" creationId="{568B7507-A855-826D-7689-22C9AF486635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50:05.412" v="457" actId="20577"/>
          <ac:spMkLst>
            <pc:docMk/>
            <pc:sldMk cId="3621265440" sldId="268"/>
            <ac:spMk id="8" creationId="{5126250D-1778-286F-4D0D-96B0169D8DFC}"/>
          </ac:spMkLst>
        </pc:spChg>
      </pc:sldChg>
      <pc:sldChg chg="addSp delSp modSp new mod setBg">
        <pc:chgData name="Guest User" userId="S::urn:spo:anon#14d53c6dc9a405355d8ce689d087c15920b1e8c7badcb7072c87996ce776e193::" providerId="AD" clId="Web-{95CF9DBB-49FE-7D0C-D2AF-0F9670C75D93}" dt="2023-04-12T10:56:55.804" v="1917" actId="1076"/>
        <pc:sldMkLst>
          <pc:docMk/>
          <pc:sldMk cId="1003582859" sldId="271"/>
        </pc:sldMkLst>
        <pc:spChg chg="mod">
          <ac:chgData name="Guest User" userId="S::urn:spo:anon#14d53c6dc9a405355d8ce689d087c15920b1e8c7badcb7072c87996ce776e193::" providerId="AD" clId="Web-{95CF9DBB-49FE-7D0C-D2AF-0F9670C75D93}" dt="2023-04-12T06:43:46.026" v="377"/>
          <ac:spMkLst>
            <pc:docMk/>
            <pc:sldMk cId="1003582859" sldId="271"/>
            <ac:spMk id="2" creationId="{E1AF08C6-CE9D-FAC8-B330-DB219293638E}"/>
          </ac:spMkLst>
        </pc:spChg>
        <pc:spChg chg="del">
          <ac:chgData name="Guest User" userId="S::urn:spo:anon#14d53c6dc9a405355d8ce689d087c15920b1e8c7badcb7072c87996ce776e193::" providerId="AD" clId="Web-{95CF9DBB-49FE-7D0C-D2AF-0F9670C75D93}" dt="2023-04-12T06:19:54.859" v="214"/>
          <ac:spMkLst>
            <pc:docMk/>
            <pc:sldMk cId="1003582859" sldId="271"/>
            <ac:spMk id="3" creationId="{46B62C82-67AC-7E67-DE44-53D48B845758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10:56:51.273" v="1916" actId="1076"/>
          <ac:spMkLst>
            <pc:docMk/>
            <pc:sldMk cId="1003582859" sldId="271"/>
            <ac:spMk id="3" creationId="{59963A9C-4544-4A58-AF51-7915B2FD3CAB}"/>
          </ac:spMkLst>
        </pc:spChg>
        <pc:spChg chg="add del mod">
          <ac:chgData name="Guest User" userId="S::urn:spo:anon#14d53c6dc9a405355d8ce689d087c15920b1e8c7badcb7072c87996ce776e193::" providerId="AD" clId="Web-{95CF9DBB-49FE-7D0C-D2AF-0F9670C75D93}" dt="2023-04-12T06:39:07.955" v="286"/>
          <ac:spMkLst>
            <pc:docMk/>
            <pc:sldMk cId="1003582859" sldId="271"/>
            <ac:spMk id="4" creationId="{1F7B543F-233B-44C4-CA75-BF5E48F77A82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10:56:55.804" v="1917" actId="1076"/>
          <ac:spMkLst>
            <pc:docMk/>
            <pc:sldMk cId="1003582859" sldId="271"/>
            <ac:spMk id="4" creationId="{8042A1CA-14B9-C881-5188-B97142A32A24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6:20:28.969" v="220"/>
          <ac:spMkLst>
            <pc:docMk/>
            <pc:sldMk cId="1003582859" sldId="271"/>
            <ac:spMk id="6" creationId="{F617B699-4861-F254-6F7A-AB86075C69CF}"/>
          </ac:spMkLst>
        </pc:spChg>
        <pc:spChg chg="add del mod">
          <ac:chgData name="Guest User" userId="S::urn:spo:anon#14d53c6dc9a405355d8ce689d087c15920b1e8c7badcb7072c87996ce776e193::" providerId="AD" clId="Web-{95CF9DBB-49FE-7D0C-D2AF-0F9670C75D93}" dt="2023-04-12T06:24:20.835" v="248"/>
          <ac:spMkLst>
            <pc:docMk/>
            <pc:sldMk cId="1003582859" sldId="271"/>
            <ac:spMk id="7" creationId="{A014415B-550B-450A-E8E5-A3B51D29C16F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6:21:10.720" v="223"/>
          <ac:spMkLst>
            <pc:docMk/>
            <pc:sldMk cId="1003582859" sldId="271"/>
            <ac:spMk id="8" creationId="{2EE86BE0-8FBE-51A8-EF5A-EAA0A0EAE071}"/>
          </ac:spMkLst>
        </pc:spChg>
        <pc:spChg chg="add del mod">
          <ac:chgData name="Guest User" userId="S::urn:spo:anon#14d53c6dc9a405355d8ce689d087c15920b1e8c7badcb7072c87996ce776e193::" providerId="AD" clId="Web-{95CF9DBB-49FE-7D0C-D2AF-0F9670C75D93}" dt="2023-04-12T06:24:19.945" v="247"/>
          <ac:spMkLst>
            <pc:docMk/>
            <pc:sldMk cId="1003582859" sldId="271"/>
            <ac:spMk id="9" creationId="{78F560B4-0F73-DCD9-95C1-EC548FD58396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58:18.535" v="464" actId="1076"/>
          <ac:spMkLst>
            <pc:docMk/>
            <pc:sldMk cId="1003582859" sldId="271"/>
            <ac:spMk id="180" creationId="{B900AA4B-0771-3964-26D4-7AB966E4AB0F}"/>
          </ac:spMkLst>
        </pc:spChg>
        <pc:spChg chg="add del mod">
          <ac:chgData name="Guest User" userId="S::urn:spo:anon#14d53c6dc9a405355d8ce689d087c15920b1e8c7badcb7072c87996ce776e193::" providerId="AD" clId="Web-{95CF9DBB-49FE-7D0C-D2AF-0F9670C75D93}" dt="2023-04-12T06:42:32.789" v="358"/>
          <ac:spMkLst>
            <pc:docMk/>
            <pc:sldMk cId="1003582859" sldId="271"/>
            <ac:spMk id="181" creationId="{967B8D40-0520-9D09-212C-6E552015E240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43:46.026" v="377"/>
          <ac:spMkLst>
            <pc:docMk/>
            <pc:sldMk cId="1003582859" sldId="271"/>
            <ac:spMk id="182" creationId="{D89D3673-6970-AED9-94A5-D8E88C62929D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48:49.284" v="435" actId="1076"/>
          <ac:spMkLst>
            <pc:docMk/>
            <pc:sldMk cId="1003582859" sldId="271"/>
            <ac:spMk id="183" creationId="{B2545171-50A6-79E9-74A9-A6400A80004B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06:48:25.252" v="429" actId="20577"/>
          <ac:spMkLst>
            <pc:docMk/>
            <pc:sldMk cId="1003582859" sldId="271"/>
            <ac:spMk id="186" creationId="{4EDAA886-A444-08E6-9D56-9AE648821591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6:43:46.026" v="377"/>
          <ac:spMkLst>
            <pc:docMk/>
            <pc:sldMk cId="1003582859" sldId="271"/>
            <ac:spMk id="189" creationId="{247B6BBF-09F2-4A29-AE4E-3771E2924817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6:43:46.026" v="377"/>
          <ac:spMkLst>
            <pc:docMk/>
            <pc:sldMk cId="1003582859" sldId="271"/>
            <ac:spMk id="191" creationId="{535742DD-1B16-4E9D-B715-0D74B4574A68}"/>
          </ac:spMkLst>
        </pc:spChg>
        <pc:graphicFrameChg chg="add del mod modGraphic">
          <ac:chgData name="Guest User" userId="S::urn:spo:anon#14d53c6dc9a405355d8ce689d087c15920b1e8c7badcb7072c87996ce776e193::" providerId="AD" clId="Web-{95CF9DBB-49FE-7D0C-D2AF-0F9670C75D93}" dt="2023-04-12T06:23:04.271" v="235"/>
          <ac:graphicFrameMkLst>
            <pc:docMk/>
            <pc:sldMk cId="1003582859" sldId="271"/>
            <ac:graphicFrameMk id="10" creationId="{8CB5DB37-0AB0-A204-62CC-0F469E95CDB7}"/>
          </ac:graphicFrameMkLst>
        </pc:graphicFrameChg>
        <pc:graphicFrameChg chg="add del mod modGraphic">
          <ac:chgData name="Guest User" userId="S::urn:spo:anon#14d53c6dc9a405355d8ce689d087c15920b1e8c7badcb7072c87996ce776e193::" providerId="AD" clId="Web-{95CF9DBB-49FE-7D0C-D2AF-0F9670C75D93}" dt="2023-04-12T06:36:11.497" v="278"/>
          <ac:graphicFrameMkLst>
            <pc:docMk/>
            <pc:sldMk cId="1003582859" sldId="271"/>
            <ac:graphicFrameMk id="26" creationId="{5A385AD0-8CFF-2610-465D-EFE89C711B97}"/>
          </ac:graphicFrameMkLst>
        </pc:graphicFrameChg>
        <pc:picChg chg="add mod ord">
          <ac:chgData name="Guest User" userId="S::urn:spo:anon#14d53c6dc9a405355d8ce689d087c15920b1e8c7badcb7072c87996ce776e193::" providerId="AD" clId="Web-{95CF9DBB-49FE-7D0C-D2AF-0F9670C75D93}" dt="2023-04-12T06:58:26.129" v="465" actId="1076"/>
          <ac:picMkLst>
            <pc:docMk/>
            <pc:sldMk cId="1003582859" sldId="271"/>
            <ac:picMk id="5" creationId="{44D60FFD-BBF5-EC4C-825B-490127C4BC42}"/>
          </ac:picMkLst>
        </pc:picChg>
        <pc:picChg chg="add del mod">
          <ac:chgData name="Guest User" userId="S::urn:spo:anon#14d53c6dc9a405355d8ce689d087c15920b1e8c7badcb7072c87996ce776e193::" providerId="AD" clId="Web-{95CF9DBB-49FE-7D0C-D2AF-0F9670C75D93}" dt="2023-04-12T06:37:43.859" v="282"/>
          <ac:picMkLst>
            <pc:docMk/>
            <pc:sldMk cId="1003582859" sldId="271"/>
            <ac:picMk id="173" creationId="{BD171552-0AFC-16B1-EBBA-282E90193A6E}"/>
          </ac:picMkLst>
        </pc:picChg>
        <pc:picChg chg="add del mod">
          <ac:chgData name="Guest User" userId="S::urn:spo:anon#14d53c6dc9a405355d8ce689d087c15920b1e8c7badcb7072c87996ce776e193::" providerId="AD" clId="Web-{95CF9DBB-49FE-7D0C-D2AF-0F9670C75D93}" dt="2023-04-12T06:50:56.460" v="460"/>
          <ac:picMkLst>
            <pc:docMk/>
            <pc:sldMk cId="1003582859" sldId="271"/>
            <ac:picMk id="174" creationId="{CB472FC5-64B8-E16E-18B7-0114F49A014E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06:48:38.847" v="431" actId="1076"/>
          <ac:picMkLst>
            <pc:docMk/>
            <pc:sldMk cId="1003582859" sldId="271"/>
            <ac:picMk id="175" creationId="{09C6C512-6B1B-E8A2-CB58-10961191FF65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06:48:34.050" v="430"/>
          <ac:picMkLst>
            <pc:docMk/>
            <pc:sldMk cId="1003582859" sldId="271"/>
            <ac:picMk id="176" creationId="{D88C411E-E73F-69D0-A0D3-D6419486F909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06:51:00.460" v="462" actId="1076"/>
          <ac:picMkLst>
            <pc:docMk/>
            <pc:sldMk cId="1003582859" sldId="271"/>
            <ac:picMk id="187" creationId="{5CA7A623-1CF4-32EB-4944-FE7810D0E18C}"/>
          </ac:picMkLst>
        </pc:picChg>
        <pc:cxnChg chg="add del mod">
          <ac:chgData name="Guest User" userId="S::urn:spo:anon#14d53c6dc9a405355d8ce689d087c15920b1e8c7badcb7072c87996ce776e193::" providerId="AD" clId="Web-{95CF9DBB-49FE-7D0C-D2AF-0F9670C75D93}" dt="2023-04-12T06:40:30.567" v="308"/>
          <ac:cxnSpMkLst>
            <pc:docMk/>
            <pc:sldMk cId="1003582859" sldId="271"/>
            <ac:cxnSpMk id="177" creationId="{DE9FDB72-EB2F-B5D6-25A8-ABE84D3F1786}"/>
          </ac:cxnSpMkLst>
        </pc:cxnChg>
        <pc:cxnChg chg="add del mod">
          <ac:chgData name="Guest User" userId="S::urn:spo:anon#14d53c6dc9a405355d8ce689d087c15920b1e8c7badcb7072c87996ce776e193::" providerId="AD" clId="Web-{95CF9DBB-49FE-7D0C-D2AF-0F9670C75D93}" dt="2023-04-12T06:39:56.691" v="302"/>
          <ac:cxnSpMkLst>
            <pc:docMk/>
            <pc:sldMk cId="1003582859" sldId="271"/>
            <ac:cxnSpMk id="178" creationId="{7B69414D-215E-063B-ED6E-22254F4337CD}"/>
          </ac:cxnSpMkLst>
        </pc:cxnChg>
        <pc:cxnChg chg="add del mod">
          <ac:chgData name="Guest User" userId="S::urn:spo:anon#14d53c6dc9a405355d8ce689d087c15920b1e8c7badcb7072c87996ce776e193::" providerId="AD" clId="Web-{95CF9DBB-49FE-7D0C-D2AF-0F9670C75D93}" dt="2023-04-12T06:40:45.067" v="311"/>
          <ac:cxnSpMkLst>
            <pc:docMk/>
            <pc:sldMk cId="1003582859" sldId="271"/>
            <ac:cxnSpMk id="179" creationId="{37D1DB07-5FB3-41F6-A8C6-30A939A96AF6}"/>
          </ac:cxnSpMkLst>
        </pc:cxnChg>
        <pc:cxnChg chg="add mod">
          <ac:chgData name="Guest User" userId="S::urn:spo:anon#14d53c6dc9a405355d8ce689d087c15920b1e8c7badcb7072c87996ce776e193::" providerId="AD" clId="Web-{95CF9DBB-49FE-7D0C-D2AF-0F9670C75D93}" dt="2023-04-12T06:44:38.261" v="389" actId="1076"/>
          <ac:cxnSpMkLst>
            <pc:docMk/>
            <pc:sldMk cId="1003582859" sldId="271"/>
            <ac:cxnSpMk id="184" creationId="{6791F515-A63B-9AE5-CAE0-77E0C68A2BC3}"/>
          </ac:cxnSpMkLst>
        </pc:cxnChg>
        <pc:cxnChg chg="add mod">
          <ac:chgData name="Guest User" userId="S::urn:spo:anon#14d53c6dc9a405355d8ce689d087c15920b1e8c7badcb7072c87996ce776e193::" providerId="AD" clId="Web-{95CF9DBB-49FE-7D0C-D2AF-0F9670C75D93}" dt="2023-04-12T06:44:35.433" v="388" actId="1076"/>
          <ac:cxnSpMkLst>
            <pc:docMk/>
            <pc:sldMk cId="1003582859" sldId="271"/>
            <ac:cxnSpMk id="185" creationId="{FBE9C6C6-B03A-BF54-86D1-94B626060A2F}"/>
          </ac:cxnSpMkLst>
        </pc:cxnChg>
      </pc:sldChg>
      <pc:sldChg chg="addSp delSp modSp new mod setBg setClrOvrMap">
        <pc:chgData name="Guest User" userId="S::urn:spo:anon#14d53c6dc9a405355d8ce689d087c15920b1e8c7badcb7072c87996ce776e193::" providerId="AD" clId="Web-{95CF9DBB-49FE-7D0C-D2AF-0F9670C75D93}" dt="2023-04-12T08:37:45.585" v="1294" actId="20577"/>
        <pc:sldMkLst>
          <pc:docMk/>
          <pc:sldMk cId="1044851286" sldId="274"/>
        </pc:sldMkLst>
        <pc:spChg chg="mod">
          <ac:chgData name="Guest User" userId="S::urn:spo:anon#14d53c6dc9a405355d8ce689d087c15920b1e8c7badcb7072c87996ce776e193::" providerId="AD" clId="Web-{95CF9DBB-49FE-7D0C-D2AF-0F9670C75D93}" dt="2023-04-12T08:37:45.585" v="1294" actId="20577"/>
          <ac:spMkLst>
            <pc:docMk/>
            <pc:sldMk cId="1044851286" sldId="274"/>
            <ac:spMk id="2" creationId="{4E09E0AF-D598-26CC-BAD2-896E836EABF8}"/>
          </ac:spMkLst>
        </pc:spChg>
        <pc:spChg chg="mod">
          <ac:chgData name="Guest User" userId="S::urn:spo:anon#14d53c6dc9a405355d8ce689d087c15920b1e8c7badcb7072c87996ce776e193::" providerId="AD" clId="Web-{95CF9DBB-49FE-7D0C-D2AF-0F9670C75D93}" dt="2023-04-12T08:37:11.834" v="1265" actId="1076"/>
          <ac:spMkLst>
            <pc:docMk/>
            <pc:sldMk cId="1044851286" sldId="274"/>
            <ac:spMk id="3" creationId="{D28D14C7-0A40-71F3-3AC1-3BED2F206D2A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34:22.672" v="1172"/>
          <ac:spMkLst>
            <pc:docMk/>
            <pc:sldMk cId="1044851286" sldId="274"/>
            <ac:spMk id="9" creationId="{2C61293E-6EBE-43EF-A52C-9BEBFD7679D4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34:22.672" v="1172"/>
          <ac:spMkLst>
            <pc:docMk/>
            <pc:sldMk cId="1044851286" sldId="274"/>
            <ac:spMk id="11" creationId="{3FCFB1DE-0B7E-48CC-BA90-B2AB0889F9D6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08:34:22.672" v="1172"/>
          <ac:spMkLst>
            <pc:docMk/>
            <pc:sldMk cId="1044851286" sldId="274"/>
            <ac:spMk id="16" creationId="{F95DC6D5-A7B0-4D09-A7A5-62869A0D2C51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08:34:22.672" v="1172"/>
          <ac:spMkLst>
            <pc:docMk/>
            <pc:sldMk cId="1044851286" sldId="274"/>
            <ac:spMk id="18" creationId="{E72C4BCF-DD12-4745-97A9-F340887E1FDD}"/>
          </ac:spMkLst>
        </pc:spChg>
        <pc:picChg chg="add mod ord">
          <ac:chgData name="Guest User" userId="S::urn:spo:anon#14d53c6dc9a405355d8ce689d087c15920b1e8c7badcb7072c87996ce776e193::" providerId="AD" clId="Web-{95CF9DBB-49FE-7D0C-D2AF-0F9670C75D93}" dt="2023-04-12T08:36:01.144" v="1227" actId="1076"/>
          <ac:picMkLst>
            <pc:docMk/>
            <pc:sldMk cId="1044851286" sldId="274"/>
            <ac:picMk id="5" creationId="{50F43E83-077F-DECF-ACA9-55DD6C90F604}"/>
          </ac:picMkLst>
        </pc:picChg>
      </pc:sldChg>
      <pc:sldChg chg="addSp delSp modSp new mod setBg modClrScheme delDesignElem chgLayout">
        <pc:chgData name="Guest User" userId="S::urn:spo:anon#14d53c6dc9a405355d8ce689d087c15920b1e8c7badcb7072c87996ce776e193::" providerId="AD" clId="Web-{95CF9DBB-49FE-7D0C-D2AF-0F9670C75D93}" dt="2023-04-12T08:56:58.587" v="1705" actId="1076"/>
        <pc:sldMkLst>
          <pc:docMk/>
          <pc:sldMk cId="1311478599" sldId="275"/>
        </pc:sldMkLst>
        <pc:spChg chg="del">
          <ac:chgData name="Guest User" userId="S::urn:spo:anon#14d53c6dc9a405355d8ce689d087c15920b1e8c7badcb7072c87996ce776e193::" providerId="AD" clId="Web-{95CF9DBB-49FE-7D0C-D2AF-0F9670C75D93}" dt="2023-04-12T08:49:25.793" v="1606"/>
          <ac:spMkLst>
            <pc:docMk/>
            <pc:sldMk cId="1311478599" sldId="275"/>
            <ac:spMk id="2" creationId="{18C4D110-E4EC-9716-43FC-D92111359009}"/>
          </ac:spMkLst>
        </pc:spChg>
        <pc:spChg chg="del">
          <ac:chgData name="Guest User" userId="S::urn:spo:anon#14d53c6dc9a405355d8ce689d087c15920b1e8c7badcb7072c87996ce776e193::" providerId="AD" clId="Web-{95CF9DBB-49FE-7D0C-D2AF-0F9670C75D93}" dt="2023-04-12T08:49:25.793" v="1606"/>
          <ac:spMkLst>
            <pc:docMk/>
            <pc:sldMk cId="1311478599" sldId="275"/>
            <ac:spMk id="3" creationId="{4E0FEDC7-B165-809C-EF13-773E361B6AE7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3:33.706" v="1635"/>
          <ac:spMkLst>
            <pc:docMk/>
            <pc:sldMk cId="1311478599" sldId="275"/>
            <ac:spMk id="7" creationId="{E87AA627-76B1-877C-37CF-FF98401B8D68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2:41.408" v="1624"/>
          <ac:spMkLst>
            <pc:docMk/>
            <pc:sldMk cId="1311478599" sldId="275"/>
            <ac:spMk id="8" creationId="{079FBAF5-0D9C-2826-9537-B76E53F0A2C5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2:45.345" v="1625"/>
          <ac:spMkLst>
            <pc:docMk/>
            <pc:sldMk cId="1311478599" sldId="275"/>
            <ac:spMk id="9" creationId="{26F1AD06-F185-25E7-578B-66D4DE5D9956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4:12.129" v="1641"/>
          <ac:spMkLst>
            <pc:docMk/>
            <pc:sldMk cId="1311478599" sldId="275"/>
            <ac:spMk id="11" creationId="{878ED348-E6F0-2883-72EA-1C9ACA4BA543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3:53.050" v="1636"/>
          <ac:spMkLst>
            <pc:docMk/>
            <pc:sldMk cId="1311478599" sldId="275"/>
            <ac:spMk id="12" creationId="{DA381740-063A-41A4-836D-85D14980EEF0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3:59.832" v="1638"/>
          <ac:spMkLst>
            <pc:docMk/>
            <pc:sldMk cId="1311478599" sldId="275"/>
            <ac:spMk id="13" creationId="{6E2139EC-354E-0D74-5DB4-F49352CB859D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3:53.050" v="1636"/>
          <ac:spMkLst>
            <pc:docMk/>
            <pc:sldMk cId="1311478599" sldId="275"/>
            <ac:spMk id="14" creationId="{F1986942-C296-4809-BCD3-B7D3C63411B7}"/>
          </ac:spMkLst>
        </pc:spChg>
        <pc:spChg chg="add del mod ord">
          <ac:chgData name="Guest User" userId="S::urn:spo:anon#14d53c6dc9a405355d8ce689d087c15920b1e8c7badcb7072c87996ce776e193::" providerId="AD" clId="Web-{95CF9DBB-49FE-7D0C-D2AF-0F9670C75D93}" dt="2023-04-12T08:54:48.505" v="1649"/>
          <ac:spMkLst>
            <pc:docMk/>
            <pc:sldMk cId="1311478599" sldId="275"/>
            <ac:spMk id="15" creationId="{9D097256-921F-33E3-5474-1C74D40AA755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3:53.050" v="1636"/>
          <ac:spMkLst>
            <pc:docMk/>
            <pc:sldMk cId="1311478599" sldId="275"/>
            <ac:spMk id="16" creationId="{35BC54F7-1315-4D6C-9420-A5BF0CDDBC04}"/>
          </ac:spMkLst>
        </pc:spChg>
        <pc:spChg chg="add mod ord">
          <ac:chgData name="Guest User" userId="S::urn:spo:anon#14d53c6dc9a405355d8ce689d087c15920b1e8c7badcb7072c87996ce776e193::" providerId="AD" clId="Web-{95CF9DBB-49FE-7D0C-D2AF-0F9670C75D93}" dt="2023-04-12T08:55:44.976" v="1679"/>
          <ac:spMkLst>
            <pc:docMk/>
            <pc:sldMk cId="1311478599" sldId="275"/>
            <ac:spMk id="29" creationId="{214064EB-9DBE-6A8C-8109-403C968F3DE4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5:44.944" v="1678"/>
          <ac:spMkLst>
            <pc:docMk/>
            <pc:sldMk cId="1311478599" sldId="275"/>
            <ac:spMk id="34" creationId="{EBDD1931-9E86-4402-9A68-33A2D9EFB198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5:44.944" v="1678"/>
          <ac:spMkLst>
            <pc:docMk/>
            <pc:sldMk cId="1311478599" sldId="275"/>
            <ac:spMk id="36" creationId="{394842B0-684D-44CC-B4BC-D13331CFD290}"/>
          </ac:spMkLst>
        </pc:spChg>
        <pc:spChg chg="add del">
          <ac:chgData name="Guest User" userId="S::urn:spo:anon#14d53c6dc9a405355d8ce689d087c15920b1e8c7badcb7072c87996ce776e193::" providerId="AD" clId="Web-{95CF9DBB-49FE-7D0C-D2AF-0F9670C75D93}" dt="2023-04-12T08:55:44.944" v="1678"/>
          <ac:spMkLst>
            <pc:docMk/>
            <pc:sldMk cId="1311478599" sldId="275"/>
            <ac:spMk id="38" creationId="{3FCFB1DE-0B7E-48CC-BA90-B2AB0889F9D6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08:55:44.976" v="1679"/>
          <ac:spMkLst>
            <pc:docMk/>
            <pc:sldMk cId="1311478599" sldId="275"/>
            <ac:spMk id="40" creationId="{EBDD1931-9E86-4402-9A68-33A2D9EFB198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08:55:44.976" v="1679"/>
          <ac:spMkLst>
            <pc:docMk/>
            <pc:sldMk cId="1311478599" sldId="275"/>
            <ac:spMk id="41" creationId="{394842B0-684D-44CC-B4BC-D13331CFD290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08:55:44.976" v="1679"/>
          <ac:spMkLst>
            <pc:docMk/>
            <pc:sldMk cId="1311478599" sldId="275"/>
            <ac:spMk id="42" creationId="{3FCFB1DE-0B7E-48CC-BA90-B2AB0889F9D6}"/>
          </ac:spMkLst>
        </pc:spChg>
        <pc:graphicFrameChg chg="add mod modGraphic">
          <ac:chgData name="Guest User" userId="S::urn:spo:anon#14d53c6dc9a405355d8ce689d087c15920b1e8c7badcb7072c87996ce776e193::" providerId="AD" clId="Web-{95CF9DBB-49FE-7D0C-D2AF-0F9670C75D93}" dt="2023-04-12T08:55:50.851" v="1680" actId="14100"/>
          <ac:graphicFrameMkLst>
            <pc:docMk/>
            <pc:sldMk cId="1311478599" sldId="275"/>
            <ac:graphicFrameMk id="17" creationId="{744A4437-5BCD-3A27-2B77-CEE2527C0CF4}"/>
          </ac:graphicFrameMkLst>
        </pc:graphicFrameChg>
        <pc:picChg chg="add del mod">
          <ac:chgData name="Guest User" userId="S::urn:spo:anon#14d53c6dc9a405355d8ce689d087c15920b1e8c7badcb7072c87996ce776e193::" providerId="AD" clId="Web-{95CF9DBB-49FE-7D0C-D2AF-0F9670C75D93}" dt="2023-04-12T08:52:11.844" v="1614"/>
          <ac:picMkLst>
            <pc:docMk/>
            <pc:sldMk cId="1311478599" sldId="275"/>
            <ac:picMk id="4" creationId="{1035B4B1-2D33-8F03-22DC-087FA9B0652B}"/>
          </ac:picMkLst>
        </pc:picChg>
        <pc:picChg chg="add del mod ord">
          <ac:chgData name="Guest User" userId="S::urn:spo:anon#14d53c6dc9a405355d8ce689d087c15920b1e8c7badcb7072c87996ce776e193::" providerId="AD" clId="Web-{95CF9DBB-49FE-7D0C-D2AF-0F9670C75D93}" dt="2023-04-12T08:56:19.273" v="1692"/>
          <ac:picMkLst>
            <pc:docMk/>
            <pc:sldMk cId="1311478599" sldId="275"/>
            <ac:picMk id="5" creationId="{53D1FF3A-A602-D9EE-ECB2-EC324B0874F1}"/>
          </ac:picMkLst>
        </pc:picChg>
        <pc:picChg chg="add del mod">
          <ac:chgData name="Guest User" userId="S::urn:spo:anon#14d53c6dc9a405355d8ce689d087c15920b1e8c7badcb7072c87996ce776e193::" providerId="AD" clId="Web-{95CF9DBB-49FE-7D0C-D2AF-0F9670C75D93}" dt="2023-04-12T08:56:17.961" v="1691"/>
          <ac:picMkLst>
            <pc:docMk/>
            <pc:sldMk cId="1311478599" sldId="275"/>
            <ac:picMk id="6" creationId="{B6F5B995-5337-EEFE-2012-4BB6A24FA8D7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08:56:54.321" v="1702" actId="1076"/>
          <ac:picMkLst>
            <pc:docMk/>
            <pc:sldMk cId="1311478599" sldId="275"/>
            <ac:picMk id="55" creationId="{74E34884-D08A-33BD-13F5-0CA3E246EDA4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08:56:58.587" v="1705" actId="1076"/>
          <ac:picMkLst>
            <pc:docMk/>
            <pc:sldMk cId="1311478599" sldId="275"/>
            <ac:picMk id="56" creationId="{FEB78112-6150-5998-83D0-F3969B56B440}"/>
          </ac:picMkLst>
        </pc:picChg>
      </pc:sldChg>
      <pc:sldChg chg="addSp delSp modSp new del mod setBg modClrScheme chgLayout">
        <pc:chgData name="Guest User" userId="S::urn:spo:anon#14d53c6dc9a405355d8ce689d087c15920b1e8c7badcb7072c87996ce776e193::" providerId="AD" clId="Web-{95CF9DBB-49FE-7D0C-D2AF-0F9670C75D93}" dt="2023-04-12T10:51:47.512" v="1785"/>
        <pc:sldMkLst>
          <pc:docMk/>
          <pc:sldMk cId="2972277382" sldId="276"/>
        </pc:sldMkLst>
        <pc:spChg chg="del">
          <ac:chgData name="Guest User" userId="S::urn:spo:anon#14d53c6dc9a405355d8ce689d087c15920b1e8c7badcb7072c87996ce776e193::" providerId="AD" clId="Web-{95CF9DBB-49FE-7D0C-D2AF-0F9670C75D93}" dt="2023-04-12T10:45:17.045" v="1725"/>
          <ac:spMkLst>
            <pc:docMk/>
            <pc:sldMk cId="2972277382" sldId="276"/>
            <ac:spMk id="2" creationId="{7F0F8514-C957-15A6-5E45-8C453A4825CB}"/>
          </ac:spMkLst>
        </pc:spChg>
        <pc:spChg chg="del">
          <ac:chgData name="Guest User" userId="S::urn:spo:anon#14d53c6dc9a405355d8ce689d087c15920b1e8c7badcb7072c87996ce776e193::" providerId="AD" clId="Web-{95CF9DBB-49FE-7D0C-D2AF-0F9670C75D93}" dt="2023-04-12T10:45:16.279" v="1724"/>
          <ac:spMkLst>
            <pc:docMk/>
            <pc:sldMk cId="2972277382" sldId="276"/>
            <ac:spMk id="3" creationId="{FC7C2258-C9FD-EB83-EB8A-A3D0E6629996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10:50:04.430" v="1756"/>
          <ac:spMkLst>
            <pc:docMk/>
            <pc:sldMk cId="2972277382" sldId="276"/>
            <ac:spMk id="11" creationId="{DA381740-063A-41A4-836D-85D14980EEF0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10:50:04.430" v="1756"/>
          <ac:spMkLst>
            <pc:docMk/>
            <pc:sldMk cId="2972277382" sldId="276"/>
            <ac:spMk id="13" creationId="{C4879EFC-8E62-4E00-973C-C45EE9EC676D}"/>
          </ac:spMkLst>
        </pc:spChg>
        <pc:spChg chg="add">
          <ac:chgData name="Guest User" userId="S::urn:spo:anon#14d53c6dc9a405355d8ce689d087c15920b1e8c7badcb7072c87996ce776e193::" providerId="AD" clId="Web-{95CF9DBB-49FE-7D0C-D2AF-0F9670C75D93}" dt="2023-04-12T10:50:04.430" v="1756"/>
          <ac:spMkLst>
            <pc:docMk/>
            <pc:sldMk cId="2972277382" sldId="276"/>
            <ac:spMk id="15" creationId="{D6A9C53F-5F90-40A5-8C85-5412D39C8C68}"/>
          </ac:spMkLst>
        </pc:spChg>
        <pc:picChg chg="add del mod">
          <ac:chgData name="Guest User" userId="S::urn:spo:anon#14d53c6dc9a405355d8ce689d087c15920b1e8c7badcb7072c87996ce776e193::" providerId="AD" clId="Web-{95CF9DBB-49FE-7D0C-D2AF-0F9670C75D93}" dt="2023-04-12T10:49:42.054" v="1751"/>
          <ac:picMkLst>
            <pc:docMk/>
            <pc:sldMk cId="2972277382" sldId="276"/>
            <ac:picMk id="4" creationId="{44745F52-FC16-85A0-C6E5-256A47C57016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10:50:04.430" v="1756"/>
          <ac:picMkLst>
            <pc:docMk/>
            <pc:sldMk cId="2972277382" sldId="276"/>
            <ac:picMk id="5" creationId="{33101561-025F-A85D-EEDB-62FB4123F8D4}"/>
          </ac:picMkLst>
        </pc:picChg>
        <pc:picChg chg="add del mod">
          <ac:chgData name="Guest User" userId="S::urn:spo:anon#14d53c6dc9a405355d8ce689d087c15920b1e8c7badcb7072c87996ce776e193::" providerId="AD" clId="Web-{95CF9DBB-49FE-7D0C-D2AF-0F9670C75D93}" dt="2023-04-12T10:51:11.230" v="1776"/>
          <ac:picMkLst>
            <pc:docMk/>
            <pc:sldMk cId="2972277382" sldId="276"/>
            <ac:picMk id="6" creationId="{704C35A1-BD47-CD73-2D2E-4B5464AFB09F}"/>
          </ac:picMkLst>
        </pc:picChg>
      </pc:sldChg>
      <pc:sldChg chg="addSp delSp modSp add replId">
        <pc:chgData name="Guest User" userId="S::urn:spo:anon#14d53c6dc9a405355d8ce689d087c15920b1e8c7badcb7072c87996ce776e193::" providerId="AD" clId="Web-{95CF9DBB-49FE-7D0C-D2AF-0F9670C75D93}" dt="2023-04-12T11:35:44.814" v="1922" actId="1076"/>
        <pc:sldMkLst>
          <pc:docMk/>
          <pc:sldMk cId="3091591068" sldId="277"/>
        </pc:sldMkLst>
        <pc:spChg chg="mod">
          <ac:chgData name="Guest User" userId="S::urn:spo:anon#14d53c6dc9a405355d8ce689d087c15920b1e8c7badcb7072c87996ce776e193::" providerId="AD" clId="Web-{95CF9DBB-49FE-7D0C-D2AF-0F9670C75D93}" dt="2023-04-12T10:51:05.604" v="1774" actId="20577"/>
          <ac:spMkLst>
            <pc:docMk/>
            <pc:sldMk cId="3091591068" sldId="277"/>
            <ac:spMk id="2" creationId="{CC18DF25-C935-8672-E2D2-57B13B7BA5FB}"/>
          </ac:spMkLst>
        </pc:spChg>
        <pc:spChg chg="del mod">
          <ac:chgData name="Guest User" userId="S::urn:spo:anon#14d53c6dc9a405355d8ce689d087c15920b1e8c7badcb7072c87996ce776e193::" providerId="AD" clId="Web-{95CF9DBB-49FE-7D0C-D2AF-0F9670C75D93}" dt="2023-04-12T10:50:55.791" v="1761"/>
          <ac:spMkLst>
            <pc:docMk/>
            <pc:sldMk cId="3091591068" sldId="277"/>
            <ac:spMk id="5" creationId="{5A9C5D64-A821-474B-0F81-814D7BAD2AAB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10:55:02.113" v="1888" actId="1076"/>
          <ac:spMkLst>
            <pc:docMk/>
            <pc:sldMk cId="3091591068" sldId="277"/>
            <ac:spMk id="9" creationId="{0B4BAF0B-EFD8-E110-988E-8ED9DF6CE85C}"/>
          </ac:spMkLst>
        </pc:spChg>
        <pc:spChg chg="add mod">
          <ac:chgData name="Guest User" userId="S::urn:spo:anon#14d53c6dc9a405355d8ce689d087c15920b1e8c7badcb7072c87996ce776e193::" providerId="AD" clId="Web-{95CF9DBB-49FE-7D0C-D2AF-0F9670C75D93}" dt="2023-04-12T10:54:56.534" v="1887" actId="20577"/>
          <ac:spMkLst>
            <pc:docMk/>
            <pc:sldMk cId="3091591068" sldId="277"/>
            <ac:spMk id="10" creationId="{5163145E-63B2-EDC3-CEA9-996799877F67}"/>
          </ac:spMkLst>
        </pc:spChg>
        <pc:picChg chg="add mod">
          <ac:chgData name="Guest User" userId="S::urn:spo:anon#14d53c6dc9a405355d8ce689d087c15920b1e8c7badcb7072c87996ce776e193::" providerId="AD" clId="Web-{95CF9DBB-49FE-7D0C-D2AF-0F9670C75D93}" dt="2023-04-12T11:35:44.814" v="1922" actId="1076"/>
          <ac:picMkLst>
            <pc:docMk/>
            <pc:sldMk cId="3091591068" sldId="277"/>
            <ac:picMk id="3" creationId="{DE476E58-4D7F-5E3D-A47F-F2559C7B12AC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10:53:57.517" v="1830" actId="1076"/>
          <ac:picMkLst>
            <pc:docMk/>
            <pc:sldMk cId="3091591068" sldId="277"/>
            <ac:picMk id="4" creationId="{65526B0B-030F-2487-2FAA-AE4C8DC2DAAC}"/>
          </ac:picMkLst>
        </pc:picChg>
        <pc:picChg chg="del">
          <ac:chgData name="Guest User" userId="S::urn:spo:anon#14d53c6dc9a405355d8ce689d087c15920b1e8c7badcb7072c87996ce776e193::" providerId="AD" clId="Web-{95CF9DBB-49FE-7D0C-D2AF-0F9670C75D93}" dt="2023-04-12T10:50:56.463" v="1762"/>
          <ac:picMkLst>
            <pc:docMk/>
            <pc:sldMk cId="3091591068" sldId="277"/>
            <ac:picMk id="6" creationId="{A71F589C-90D4-0239-4E3A-A14C57457DDF}"/>
          </ac:picMkLst>
        </pc:picChg>
        <pc:picChg chg="add del mod">
          <ac:chgData name="Guest User" userId="S::urn:spo:anon#14d53c6dc9a405355d8ce689d087c15920b1e8c7badcb7072c87996ce776e193::" providerId="AD" clId="Web-{95CF9DBB-49FE-7D0C-D2AF-0F9670C75D93}" dt="2023-04-12T11:35:37.595" v="1918"/>
          <ac:picMkLst>
            <pc:docMk/>
            <pc:sldMk cId="3091591068" sldId="277"/>
            <ac:picMk id="7" creationId="{A4D67B6D-D211-47F8-F48A-72FA31DF92FA}"/>
          </ac:picMkLst>
        </pc:picChg>
        <pc:picChg chg="add mod">
          <ac:chgData name="Guest User" userId="S::urn:spo:anon#14d53c6dc9a405355d8ce689d087c15920b1e8c7badcb7072c87996ce776e193::" providerId="AD" clId="Web-{95CF9DBB-49FE-7D0C-D2AF-0F9670C75D93}" dt="2023-04-12T10:54:02.095" v="1832" actId="1076"/>
          <ac:picMkLst>
            <pc:docMk/>
            <pc:sldMk cId="3091591068" sldId="277"/>
            <ac:picMk id="8" creationId="{AB08AE13-C3B3-5C3D-4FC8-23E977DD3E8D}"/>
          </ac:picMkLst>
        </pc:picChg>
      </pc:sldChg>
    </pc:docChg>
  </pc:docChgLst>
  <pc:docChgLst>
    <pc:chgData name="Päivi Paasela-Paloniemi" userId="S::paivi.paasela-paloniemi@brightstraining.com::2d68a4ff-d1dd-4d6b-8a53-ab9bf53ba330" providerId="AD" clId="Web-{C6DB9718-D092-F245-5851-F402CFAD08B9}"/>
    <pc:docChg chg="addSld modSld sldOrd">
      <pc:chgData name="Päivi Paasela-Paloniemi" userId="S::paivi.paasela-paloniemi@brightstraining.com::2d68a4ff-d1dd-4d6b-8a53-ab9bf53ba330" providerId="AD" clId="Web-{C6DB9718-D092-F245-5851-F402CFAD08B9}" dt="2023-04-11T14:02:10.531" v="366" actId="14100"/>
      <pc:docMkLst>
        <pc:docMk/>
      </pc:docMkLst>
      <pc:sldChg chg="modSp">
        <pc:chgData name="Päivi Paasela-Paloniemi" userId="S::paivi.paasela-paloniemi@brightstraining.com::2d68a4ff-d1dd-4d6b-8a53-ab9bf53ba330" providerId="AD" clId="Web-{C6DB9718-D092-F245-5851-F402CFAD08B9}" dt="2023-04-11T09:50:22.332" v="199" actId="20577"/>
        <pc:sldMkLst>
          <pc:docMk/>
          <pc:sldMk cId="2754183133" sldId="258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09:50:22.332" v="199" actId="20577"/>
          <ac:spMkLst>
            <pc:docMk/>
            <pc:sldMk cId="2754183133" sldId="258"/>
            <ac:spMk id="3" creationId="{2D45BCBF-27CA-497B-1AEB-2DF6E8B90117}"/>
          </ac:spMkLst>
        </pc:spChg>
      </pc:sldChg>
      <pc:sldChg chg="modSp">
        <pc:chgData name="Päivi Paasela-Paloniemi" userId="S::paivi.paasela-paloniemi@brightstraining.com::2d68a4ff-d1dd-4d6b-8a53-ab9bf53ba330" providerId="AD" clId="Web-{C6DB9718-D092-F245-5851-F402CFAD08B9}" dt="2023-04-11T09:54:04.425" v="226" actId="20577"/>
        <pc:sldMkLst>
          <pc:docMk/>
          <pc:sldMk cId="3731286964" sldId="259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09:54:04.425" v="226" actId="20577"/>
          <ac:spMkLst>
            <pc:docMk/>
            <pc:sldMk cId="3731286964" sldId="259"/>
            <ac:spMk id="3" creationId="{28C441CB-344A-B132-EF79-159532A1CDE7}"/>
          </ac:spMkLst>
        </pc:spChg>
      </pc:sldChg>
      <pc:sldChg chg="addSp delSp modSp">
        <pc:chgData name="Päivi Paasela-Paloniemi" userId="S::paivi.paasela-paloniemi@brightstraining.com::2d68a4ff-d1dd-4d6b-8a53-ab9bf53ba330" providerId="AD" clId="Web-{C6DB9718-D092-F245-5851-F402CFAD08B9}" dt="2023-04-11T10:15:54.293" v="336" actId="20577"/>
        <pc:sldMkLst>
          <pc:docMk/>
          <pc:sldMk cId="4201804923" sldId="261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10:15:54.293" v="336" actId="20577"/>
          <ac:spMkLst>
            <pc:docMk/>
            <pc:sldMk cId="4201804923" sldId="261"/>
            <ac:spMk id="2" creationId="{CC18DF25-C935-8672-E2D2-57B13B7BA5FB}"/>
          </ac:spMkLst>
        </pc:spChg>
        <pc:spChg chg="del mod">
          <ac:chgData name="Päivi Paasela-Paloniemi" userId="S::paivi.paasela-paloniemi@brightstraining.com::2d68a4ff-d1dd-4d6b-8a53-ab9bf53ba330" providerId="AD" clId="Web-{C6DB9718-D092-F245-5851-F402CFAD08B9}" dt="2023-04-11T09:56:19.159" v="228"/>
          <ac:spMkLst>
            <pc:docMk/>
            <pc:sldMk cId="4201804923" sldId="261"/>
            <ac:spMk id="3" creationId="{28C441CB-344A-B132-EF79-159532A1CDE7}"/>
          </ac:spMkLst>
        </pc:spChg>
        <pc:spChg chg="add mod">
          <ac:chgData name="Päivi Paasela-Paloniemi" userId="S::paivi.paasela-paloniemi@brightstraining.com::2d68a4ff-d1dd-4d6b-8a53-ab9bf53ba330" providerId="AD" clId="Web-{C6DB9718-D092-F245-5851-F402CFAD08B9}" dt="2023-04-11T09:58:21.533" v="285" actId="14100"/>
          <ac:spMkLst>
            <pc:docMk/>
            <pc:sldMk cId="4201804923" sldId="261"/>
            <ac:spMk id="5" creationId="{5A9C5D64-A821-474B-0F81-814D7BAD2AAB}"/>
          </ac:spMkLst>
        </pc:spChg>
        <pc:picChg chg="add mod ord">
          <ac:chgData name="Päivi Paasela-Paloniemi" userId="S::paivi.paasela-paloniemi@brightstraining.com::2d68a4ff-d1dd-4d6b-8a53-ab9bf53ba330" providerId="AD" clId="Web-{C6DB9718-D092-F245-5851-F402CFAD08B9}" dt="2023-04-11T10:11:02.935" v="305" actId="14100"/>
          <ac:picMkLst>
            <pc:docMk/>
            <pc:sldMk cId="4201804923" sldId="261"/>
            <ac:picMk id="4" creationId="{C2DEC96E-55DC-3997-B1E9-476A152B1DA7}"/>
          </ac:picMkLst>
        </pc:picChg>
        <pc:picChg chg="add mod">
          <ac:chgData name="Päivi Paasela-Paloniemi" userId="S::paivi.paasela-paloniemi@brightstraining.com::2d68a4ff-d1dd-4d6b-8a53-ab9bf53ba330" providerId="AD" clId="Web-{C6DB9718-D092-F245-5851-F402CFAD08B9}" dt="2023-04-11T10:09:44.685" v="297" actId="1076"/>
          <ac:picMkLst>
            <pc:docMk/>
            <pc:sldMk cId="4201804923" sldId="261"/>
            <ac:picMk id="6" creationId="{01C4D93E-723A-9A93-0D75-B8933B5544EC}"/>
          </ac:picMkLst>
        </pc:picChg>
      </pc:sldChg>
      <pc:sldChg chg="addSp delSp modSp">
        <pc:chgData name="Päivi Paasela-Paloniemi" userId="S::paivi.paasela-paloniemi@brightstraining.com::2d68a4ff-d1dd-4d6b-8a53-ab9bf53ba330" providerId="AD" clId="Web-{C6DB9718-D092-F245-5851-F402CFAD08B9}" dt="2023-04-11T10:00:30.110" v="291" actId="1076"/>
        <pc:sldMkLst>
          <pc:docMk/>
          <pc:sldMk cId="1058805548" sldId="263"/>
        </pc:sldMkLst>
        <pc:spChg chg="del mod">
          <ac:chgData name="Päivi Paasela-Paloniemi" userId="S::paivi.paasela-paloniemi@brightstraining.com::2d68a4ff-d1dd-4d6b-8a53-ab9bf53ba330" providerId="AD" clId="Web-{C6DB9718-D092-F245-5851-F402CFAD08B9}" dt="2023-04-11T09:34:53.994" v="1"/>
          <ac:spMkLst>
            <pc:docMk/>
            <pc:sldMk cId="1058805548" sldId="263"/>
            <ac:spMk id="3" creationId="{28C441CB-344A-B132-EF79-159532A1CDE7}"/>
          </ac:spMkLst>
        </pc:spChg>
        <pc:spChg chg="add del mod">
          <ac:chgData name="Päivi Paasela-Paloniemi" userId="S::paivi.paasela-paloniemi@brightstraining.com::2d68a4ff-d1dd-4d6b-8a53-ab9bf53ba330" providerId="AD" clId="Web-{C6DB9718-D092-F245-5851-F402CFAD08B9}" dt="2023-04-11T09:40:30.945" v="8"/>
          <ac:spMkLst>
            <pc:docMk/>
            <pc:sldMk cId="1058805548" sldId="263"/>
            <ac:spMk id="6" creationId="{7D567075-F31B-6227-6EB9-FD9D6EB430FB}"/>
          </ac:spMkLst>
        </pc:spChg>
        <pc:spChg chg="add mod">
          <ac:chgData name="Päivi Paasela-Paloniemi" userId="S::paivi.paasela-paloniemi@brightstraining.com::2d68a4ff-d1dd-4d6b-8a53-ab9bf53ba330" providerId="AD" clId="Web-{C6DB9718-D092-F245-5851-F402CFAD08B9}" dt="2023-04-11T09:43:25.007" v="97" actId="20577"/>
          <ac:spMkLst>
            <pc:docMk/>
            <pc:sldMk cId="1058805548" sldId="263"/>
            <ac:spMk id="8" creationId="{97413820-AE45-509A-D25B-8587C54388C5}"/>
          </ac:spMkLst>
        </pc:spChg>
        <pc:picChg chg="add del mod ord">
          <ac:chgData name="Päivi Paasela-Paloniemi" userId="S::paivi.paasela-paloniemi@brightstraining.com::2d68a4ff-d1dd-4d6b-8a53-ab9bf53ba330" providerId="AD" clId="Web-{C6DB9718-D092-F245-5851-F402CFAD08B9}" dt="2023-04-11T09:40:29.305" v="7"/>
          <ac:picMkLst>
            <pc:docMk/>
            <pc:sldMk cId="1058805548" sldId="263"/>
            <ac:picMk id="4" creationId="{36490D10-B484-C50B-7A23-F6AB6A47B881}"/>
          </ac:picMkLst>
        </pc:picChg>
        <pc:picChg chg="add mod ord">
          <ac:chgData name="Päivi Paasela-Paloniemi" userId="S::paivi.paasela-paloniemi@brightstraining.com::2d68a4ff-d1dd-4d6b-8a53-ab9bf53ba330" providerId="AD" clId="Web-{C6DB9718-D092-F245-5851-F402CFAD08B9}" dt="2023-04-11T10:00:30.110" v="291" actId="1076"/>
          <ac:picMkLst>
            <pc:docMk/>
            <pc:sldMk cId="1058805548" sldId="263"/>
            <ac:picMk id="7" creationId="{62C12EE3-CEE2-70B9-2DFA-8DE3CF93AF33}"/>
          </ac:picMkLst>
        </pc:picChg>
      </pc:sldChg>
      <pc:sldChg chg="addSp delSp modSp add replId">
        <pc:chgData name="Päivi Paasela-Paloniemi" userId="S::paivi.paasela-paloniemi@brightstraining.com::2d68a4ff-d1dd-4d6b-8a53-ab9bf53ba330" providerId="AD" clId="Web-{C6DB9718-D092-F245-5851-F402CFAD08B9}" dt="2023-04-11T10:15:58.730" v="337" actId="20577"/>
        <pc:sldMkLst>
          <pc:docMk/>
          <pc:sldMk cId="438000510" sldId="267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10:15:58.730" v="337" actId="20577"/>
          <ac:spMkLst>
            <pc:docMk/>
            <pc:sldMk cId="438000510" sldId="267"/>
            <ac:spMk id="2" creationId="{CC18DF25-C935-8672-E2D2-57B13B7BA5FB}"/>
          </ac:spMkLst>
        </pc:spChg>
        <pc:spChg chg="mod">
          <ac:chgData name="Päivi Paasela-Paloniemi" userId="S::paivi.paasela-paloniemi@brightstraining.com::2d68a4ff-d1dd-4d6b-8a53-ab9bf53ba330" providerId="AD" clId="Web-{C6DB9718-D092-F245-5851-F402CFAD08B9}" dt="2023-04-11T10:13:12.950" v="331" actId="20577"/>
          <ac:spMkLst>
            <pc:docMk/>
            <pc:sldMk cId="438000510" sldId="267"/>
            <ac:spMk id="5" creationId="{5A9C5D64-A821-474B-0F81-814D7BAD2AAB}"/>
          </ac:spMkLst>
        </pc:spChg>
        <pc:spChg chg="add del mod">
          <ac:chgData name="Päivi Paasela-Paloniemi" userId="S::paivi.paasela-paloniemi@brightstraining.com::2d68a4ff-d1dd-4d6b-8a53-ab9bf53ba330" providerId="AD" clId="Web-{C6DB9718-D092-F245-5851-F402CFAD08B9}" dt="2023-04-11T10:11:55.825" v="309"/>
          <ac:spMkLst>
            <pc:docMk/>
            <pc:sldMk cId="438000510" sldId="267"/>
            <ac:spMk id="7" creationId="{62C6BC77-1E44-6064-E018-63EE82C5E20B}"/>
          </ac:spMkLst>
        </pc:spChg>
        <pc:picChg chg="del">
          <ac:chgData name="Päivi Paasela-Paloniemi" userId="S::paivi.paasela-paloniemi@brightstraining.com::2d68a4ff-d1dd-4d6b-8a53-ab9bf53ba330" providerId="AD" clId="Web-{C6DB9718-D092-F245-5851-F402CFAD08B9}" dt="2023-04-11T10:11:30.716" v="307"/>
          <ac:picMkLst>
            <pc:docMk/>
            <pc:sldMk cId="438000510" sldId="267"/>
            <ac:picMk id="4" creationId="{C2DEC96E-55DC-3997-B1E9-476A152B1DA7}"/>
          </ac:picMkLst>
        </pc:picChg>
        <pc:picChg chg="del">
          <ac:chgData name="Päivi Paasela-Paloniemi" userId="S::paivi.paasela-paloniemi@brightstraining.com::2d68a4ff-d1dd-4d6b-8a53-ab9bf53ba330" providerId="AD" clId="Web-{C6DB9718-D092-F245-5851-F402CFAD08B9}" dt="2023-04-11T10:11:37.169" v="308"/>
          <ac:picMkLst>
            <pc:docMk/>
            <pc:sldMk cId="438000510" sldId="267"/>
            <ac:picMk id="6" creationId="{01C4D93E-723A-9A93-0D75-B8933B5544EC}"/>
          </ac:picMkLst>
        </pc:picChg>
        <pc:picChg chg="add mod">
          <ac:chgData name="Päivi Paasela-Paloniemi" userId="S::paivi.paasela-paloniemi@brightstraining.com::2d68a4ff-d1dd-4d6b-8a53-ab9bf53ba330" providerId="AD" clId="Web-{C6DB9718-D092-F245-5851-F402CFAD08B9}" dt="2023-04-11T10:15:04.684" v="334" actId="14100"/>
          <ac:picMkLst>
            <pc:docMk/>
            <pc:sldMk cId="438000510" sldId="267"/>
            <ac:picMk id="8" creationId="{CAED09EC-6923-965F-27A0-B27718248FD8}"/>
          </ac:picMkLst>
        </pc:picChg>
      </pc:sldChg>
      <pc:sldChg chg="delSp modSp add replId">
        <pc:chgData name="Päivi Paasela-Paloniemi" userId="S::paivi.paasela-paloniemi@brightstraining.com::2d68a4ff-d1dd-4d6b-8a53-ab9bf53ba330" providerId="AD" clId="Web-{C6DB9718-D092-F245-5851-F402CFAD08B9}" dt="2023-04-11T11:28:58.088" v="361"/>
        <pc:sldMkLst>
          <pc:docMk/>
          <pc:sldMk cId="3621265440" sldId="268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11:28:56.619" v="360" actId="20577"/>
          <ac:spMkLst>
            <pc:docMk/>
            <pc:sldMk cId="3621265440" sldId="268"/>
            <ac:spMk id="5" creationId="{5A9C5D64-A821-474B-0F81-814D7BAD2AAB}"/>
          </ac:spMkLst>
        </pc:spChg>
        <pc:picChg chg="del">
          <ac:chgData name="Päivi Paasela-Paloniemi" userId="S::paivi.paasela-paloniemi@brightstraining.com::2d68a4ff-d1dd-4d6b-8a53-ab9bf53ba330" providerId="AD" clId="Web-{C6DB9718-D092-F245-5851-F402CFAD08B9}" dt="2023-04-11T11:28:58.088" v="361"/>
          <ac:picMkLst>
            <pc:docMk/>
            <pc:sldMk cId="3621265440" sldId="268"/>
            <ac:picMk id="8" creationId="{CAED09EC-6923-965F-27A0-B27718248FD8}"/>
          </ac:picMkLst>
        </pc:picChg>
      </pc:sldChg>
      <pc:sldChg chg="addSp delSp modSp add ord replId">
        <pc:chgData name="Päivi Paasela-Paloniemi" userId="S::paivi.paasela-paloniemi@brightstraining.com::2d68a4ff-d1dd-4d6b-8a53-ab9bf53ba330" providerId="AD" clId="Web-{C6DB9718-D092-F245-5851-F402CFAD08B9}" dt="2023-04-11T14:02:10.531" v="366" actId="14100"/>
        <pc:sldMkLst>
          <pc:docMk/>
          <pc:sldMk cId="2607236512" sldId="269"/>
        </pc:sldMkLst>
        <pc:spChg chg="mod">
          <ac:chgData name="Päivi Paasela-Paloniemi" userId="S::paivi.paasela-paloniemi@brightstraining.com::2d68a4ff-d1dd-4d6b-8a53-ab9bf53ba330" providerId="AD" clId="Web-{C6DB9718-D092-F245-5851-F402CFAD08B9}" dt="2023-04-11T10:17:17.683" v="356" actId="14100"/>
          <ac:spMkLst>
            <pc:docMk/>
            <pc:sldMk cId="2607236512" sldId="269"/>
            <ac:spMk id="5" creationId="{5A9C5D64-A821-474B-0F81-814D7BAD2AAB}"/>
          </ac:spMkLst>
        </pc:spChg>
        <pc:spChg chg="add del mod">
          <ac:chgData name="Päivi Paasela-Paloniemi" userId="S::paivi.paasela-paloniemi@brightstraining.com::2d68a4ff-d1dd-4d6b-8a53-ab9bf53ba330" providerId="AD" clId="Web-{C6DB9718-D092-F245-5851-F402CFAD08B9}" dt="2023-04-11T10:17:30.308" v="359"/>
          <ac:spMkLst>
            <pc:docMk/>
            <pc:sldMk cId="2607236512" sldId="269"/>
            <ac:spMk id="7" creationId="{DE9A445B-93EE-FFA2-E081-A5A0CDA3DAC3}"/>
          </ac:spMkLst>
        </pc:spChg>
        <pc:picChg chg="add mod">
          <ac:chgData name="Päivi Paasela-Paloniemi" userId="S::paivi.paasela-paloniemi@brightstraining.com::2d68a4ff-d1dd-4d6b-8a53-ab9bf53ba330" providerId="AD" clId="Web-{C6DB9718-D092-F245-5851-F402CFAD08B9}" dt="2023-04-11T14:02:10.531" v="366" actId="14100"/>
          <ac:picMkLst>
            <pc:docMk/>
            <pc:sldMk cId="2607236512" sldId="269"/>
            <ac:picMk id="3" creationId="{CFE43160-DABB-86DC-78DA-591492D056FA}"/>
          </ac:picMkLst>
        </pc:picChg>
        <pc:picChg chg="del">
          <ac:chgData name="Päivi Paasela-Paloniemi" userId="S::paivi.paasela-paloniemi@brightstraining.com::2d68a4ff-d1dd-4d6b-8a53-ab9bf53ba330" providerId="AD" clId="Web-{C6DB9718-D092-F245-5851-F402CFAD08B9}" dt="2023-04-11T10:17:20.652" v="357"/>
          <ac:picMkLst>
            <pc:docMk/>
            <pc:sldMk cId="2607236512" sldId="269"/>
            <ac:picMk id="4" creationId="{C2DEC96E-55DC-3997-B1E9-476A152B1DA7}"/>
          </ac:picMkLst>
        </pc:picChg>
        <pc:picChg chg="del">
          <ac:chgData name="Päivi Paasela-Paloniemi" userId="S::paivi.paasela-paloniemi@brightstraining.com::2d68a4ff-d1dd-4d6b-8a53-ab9bf53ba330" providerId="AD" clId="Web-{C6DB9718-D092-F245-5851-F402CFAD08B9}" dt="2023-04-11T10:17:24.589" v="358"/>
          <ac:picMkLst>
            <pc:docMk/>
            <pc:sldMk cId="2607236512" sldId="269"/>
            <ac:picMk id="6" creationId="{01C4D93E-723A-9A93-0D75-B8933B5544EC}"/>
          </ac:picMkLst>
        </pc:picChg>
      </pc:sldChg>
    </pc:docChg>
  </pc:docChgLst>
  <pc:docChgLst>
    <pc:chgData name="Jonna  Moilanen" userId="fd30e161-fcd5-4ceb-8fa8-033cd1c8c385" providerId="ADAL" clId="{6E0C135E-3D50-4C10-86FD-C28C65E1DEF7}"/>
    <pc:docChg chg="undo custSel addSld delSld modSld">
      <pc:chgData name="Jonna  Moilanen" userId="fd30e161-fcd5-4ceb-8fa8-033cd1c8c385" providerId="ADAL" clId="{6E0C135E-3D50-4C10-86FD-C28C65E1DEF7}" dt="2023-04-13T08:39:11.740" v="909" actId="20577"/>
      <pc:docMkLst>
        <pc:docMk/>
      </pc:docMkLst>
      <pc:sldChg chg="modSp mod">
        <pc:chgData name="Jonna  Moilanen" userId="fd30e161-fcd5-4ceb-8fa8-033cd1c8c385" providerId="ADAL" clId="{6E0C135E-3D50-4C10-86FD-C28C65E1DEF7}" dt="2023-04-12T10:51:53.560" v="334" actId="20577"/>
        <pc:sldMkLst>
          <pc:docMk/>
          <pc:sldMk cId="4128877169" sldId="257"/>
        </pc:sldMkLst>
        <pc:spChg chg="mod">
          <ac:chgData name="Jonna  Moilanen" userId="fd30e161-fcd5-4ceb-8fa8-033cd1c8c385" providerId="ADAL" clId="{6E0C135E-3D50-4C10-86FD-C28C65E1DEF7}" dt="2023-04-12T10:51:53.560" v="334" actId="20577"/>
          <ac:spMkLst>
            <pc:docMk/>
            <pc:sldMk cId="4128877169" sldId="257"/>
            <ac:spMk id="3" creationId="{2D45BCBF-27CA-497B-1AEB-2DF6E8B90117}"/>
          </ac:spMkLst>
        </pc:spChg>
      </pc:sldChg>
      <pc:sldChg chg="modSp mod">
        <pc:chgData name="Jonna  Moilanen" userId="fd30e161-fcd5-4ceb-8fa8-033cd1c8c385" providerId="ADAL" clId="{6E0C135E-3D50-4C10-86FD-C28C65E1DEF7}" dt="2023-04-12T11:31:59.494" v="383" actId="20577"/>
        <pc:sldMkLst>
          <pc:docMk/>
          <pc:sldMk cId="4201804923" sldId="261"/>
        </pc:sldMkLst>
        <pc:spChg chg="mod">
          <ac:chgData name="Jonna  Moilanen" userId="fd30e161-fcd5-4ceb-8fa8-033cd1c8c385" providerId="ADAL" clId="{6E0C135E-3D50-4C10-86FD-C28C65E1DEF7}" dt="2023-04-12T11:31:59.494" v="383" actId="20577"/>
          <ac:spMkLst>
            <pc:docMk/>
            <pc:sldMk cId="4201804923" sldId="261"/>
            <ac:spMk id="2" creationId="{CC18DF25-C935-8672-E2D2-57B13B7BA5FB}"/>
          </ac:spMkLst>
        </pc:spChg>
      </pc:sldChg>
      <pc:sldChg chg="addSp delSp modSp mod">
        <pc:chgData name="Jonna  Moilanen" userId="fd30e161-fcd5-4ceb-8fa8-033cd1c8c385" providerId="ADAL" clId="{6E0C135E-3D50-4C10-86FD-C28C65E1DEF7}" dt="2023-04-12T07:40:14.348" v="3" actId="478"/>
        <pc:sldMkLst>
          <pc:docMk/>
          <pc:sldMk cId="1183977317" sldId="262"/>
        </pc:sldMkLst>
        <pc:picChg chg="add del mod">
          <ac:chgData name="Jonna  Moilanen" userId="fd30e161-fcd5-4ceb-8fa8-033cd1c8c385" providerId="ADAL" clId="{6E0C135E-3D50-4C10-86FD-C28C65E1DEF7}" dt="2023-04-12T07:40:14.348" v="3" actId="478"/>
          <ac:picMkLst>
            <pc:docMk/>
            <pc:sldMk cId="1183977317" sldId="262"/>
            <ac:picMk id="5" creationId="{546D5E8A-1D43-3641-7B10-B60CC17CB8EF}"/>
          </ac:picMkLst>
        </pc:picChg>
      </pc:sldChg>
      <pc:sldChg chg="addSp delSp modSp mod">
        <pc:chgData name="Jonna  Moilanen" userId="fd30e161-fcd5-4ceb-8fa8-033cd1c8c385" providerId="ADAL" clId="{6E0C135E-3D50-4C10-86FD-C28C65E1DEF7}" dt="2023-04-12T07:55:55.561" v="78" actId="1076"/>
        <pc:sldMkLst>
          <pc:docMk/>
          <pc:sldMk cId="1592845563" sldId="264"/>
        </pc:sldMkLst>
        <pc:picChg chg="add del">
          <ac:chgData name="Jonna  Moilanen" userId="fd30e161-fcd5-4ceb-8fa8-033cd1c8c385" providerId="ADAL" clId="{6E0C135E-3D50-4C10-86FD-C28C65E1DEF7}" dt="2023-04-12T07:40:22.571" v="5" actId="478"/>
          <ac:picMkLst>
            <pc:docMk/>
            <pc:sldMk cId="1592845563" sldId="264"/>
            <ac:picMk id="5" creationId="{548DB00C-4095-9362-9039-E5DE13C4343D}"/>
          </ac:picMkLst>
        </pc:picChg>
        <pc:picChg chg="add del mod">
          <ac:chgData name="Jonna  Moilanen" userId="fd30e161-fcd5-4ceb-8fa8-033cd1c8c385" providerId="ADAL" clId="{6E0C135E-3D50-4C10-86FD-C28C65E1DEF7}" dt="2023-04-12T07:55:31.176" v="69" actId="21"/>
          <ac:picMkLst>
            <pc:docMk/>
            <pc:sldMk cId="1592845563" sldId="264"/>
            <ac:picMk id="6" creationId="{70FC559D-D616-B6B6-A4F3-74F4D7932D13}"/>
          </ac:picMkLst>
        </pc:picChg>
        <pc:picChg chg="add mod">
          <ac:chgData name="Jonna  Moilanen" userId="fd30e161-fcd5-4ceb-8fa8-033cd1c8c385" providerId="ADAL" clId="{6E0C135E-3D50-4C10-86FD-C28C65E1DEF7}" dt="2023-04-12T07:55:55.561" v="78" actId="1076"/>
          <ac:picMkLst>
            <pc:docMk/>
            <pc:sldMk cId="1592845563" sldId="264"/>
            <ac:picMk id="7" creationId="{2194BD43-7423-BE6D-A9BE-29E0CA37A14B}"/>
          </ac:picMkLst>
        </pc:picChg>
      </pc:sldChg>
      <pc:sldChg chg="modSp mod">
        <pc:chgData name="Jonna  Moilanen" userId="fd30e161-fcd5-4ceb-8fa8-033cd1c8c385" providerId="ADAL" clId="{6E0C135E-3D50-4C10-86FD-C28C65E1DEF7}" dt="2023-04-13T08:39:11.740" v="909" actId="20577"/>
        <pc:sldMkLst>
          <pc:docMk/>
          <pc:sldMk cId="2654835563" sldId="266"/>
        </pc:sldMkLst>
        <pc:spChg chg="mod">
          <ac:chgData name="Jonna  Moilanen" userId="fd30e161-fcd5-4ceb-8fa8-033cd1c8c385" providerId="ADAL" clId="{6E0C135E-3D50-4C10-86FD-C28C65E1DEF7}" dt="2023-04-13T08:39:11.740" v="909" actId="20577"/>
          <ac:spMkLst>
            <pc:docMk/>
            <pc:sldMk cId="2654835563" sldId="266"/>
            <ac:spMk id="2" creationId="{CC18DF25-C935-8672-E2D2-57B13B7BA5FB}"/>
          </ac:spMkLst>
        </pc:spChg>
        <pc:spChg chg="mod">
          <ac:chgData name="Jonna  Moilanen" userId="fd30e161-fcd5-4ceb-8fa8-033cd1c8c385" providerId="ADAL" clId="{6E0C135E-3D50-4C10-86FD-C28C65E1DEF7}" dt="2023-04-13T08:19:21.210" v="852" actId="20577"/>
          <ac:spMkLst>
            <pc:docMk/>
            <pc:sldMk cId="2654835563" sldId="266"/>
            <ac:spMk id="3" creationId="{28C441CB-344A-B132-EF79-159532A1CDE7}"/>
          </ac:spMkLst>
        </pc:spChg>
      </pc:sldChg>
      <pc:sldChg chg="modSp mod">
        <pc:chgData name="Jonna  Moilanen" userId="fd30e161-fcd5-4ceb-8fa8-033cd1c8c385" providerId="ADAL" clId="{6E0C135E-3D50-4C10-86FD-C28C65E1DEF7}" dt="2023-04-12T11:31:34.798" v="345" actId="20577"/>
        <pc:sldMkLst>
          <pc:docMk/>
          <pc:sldMk cId="438000510" sldId="267"/>
        </pc:sldMkLst>
        <pc:spChg chg="mod">
          <ac:chgData name="Jonna  Moilanen" userId="fd30e161-fcd5-4ceb-8fa8-033cd1c8c385" providerId="ADAL" clId="{6E0C135E-3D50-4C10-86FD-C28C65E1DEF7}" dt="2023-04-12T11:31:34.798" v="345" actId="20577"/>
          <ac:spMkLst>
            <pc:docMk/>
            <pc:sldMk cId="438000510" sldId="267"/>
            <ac:spMk id="2" creationId="{CC18DF25-C935-8672-E2D2-57B13B7BA5FB}"/>
          </ac:spMkLst>
        </pc:spChg>
        <pc:spChg chg="mod">
          <ac:chgData name="Jonna  Moilanen" userId="fd30e161-fcd5-4ceb-8fa8-033cd1c8c385" providerId="ADAL" clId="{6E0C135E-3D50-4C10-86FD-C28C65E1DEF7}" dt="2023-04-12T10:44:06.541" v="87" actId="20578"/>
          <ac:spMkLst>
            <pc:docMk/>
            <pc:sldMk cId="438000510" sldId="267"/>
            <ac:spMk id="5" creationId="{5A9C5D64-A821-474B-0F81-814D7BAD2AAB}"/>
          </ac:spMkLst>
        </pc:spChg>
      </pc:sldChg>
      <pc:sldChg chg="addSp delSp modSp mod">
        <pc:chgData name="Jonna  Moilanen" userId="fd30e161-fcd5-4ceb-8fa8-033cd1c8c385" providerId="ADAL" clId="{6E0C135E-3D50-4C10-86FD-C28C65E1DEF7}" dt="2023-04-12T10:46:05.954" v="123" actId="20577"/>
        <pc:sldMkLst>
          <pc:docMk/>
          <pc:sldMk cId="2607236512" sldId="269"/>
        </pc:sldMkLst>
        <pc:spChg chg="mod">
          <ac:chgData name="Jonna  Moilanen" userId="fd30e161-fcd5-4ceb-8fa8-033cd1c8c385" providerId="ADAL" clId="{6E0C135E-3D50-4C10-86FD-C28C65E1DEF7}" dt="2023-04-12T10:46:05.954" v="123" actId="20577"/>
          <ac:spMkLst>
            <pc:docMk/>
            <pc:sldMk cId="2607236512" sldId="269"/>
            <ac:spMk id="2" creationId="{CC18DF25-C935-8672-E2D2-57B13B7BA5FB}"/>
          </ac:spMkLst>
        </pc:spChg>
        <pc:picChg chg="mod">
          <ac:chgData name="Jonna  Moilanen" userId="fd30e161-fcd5-4ceb-8fa8-033cd1c8c385" providerId="ADAL" clId="{6E0C135E-3D50-4C10-86FD-C28C65E1DEF7}" dt="2023-04-12T07:48:03.664" v="47" actId="1076"/>
          <ac:picMkLst>
            <pc:docMk/>
            <pc:sldMk cId="2607236512" sldId="269"/>
            <ac:picMk id="3" creationId="{CFE43160-DABB-86DC-78DA-591492D056FA}"/>
          </ac:picMkLst>
        </pc:picChg>
        <pc:picChg chg="add del">
          <ac:chgData name="Jonna  Moilanen" userId="fd30e161-fcd5-4ceb-8fa8-033cd1c8c385" providerId="ADAL" clId="{6E0C135E-3D50-4C10-86FD-C28C65E1DEF7}" dt="2023-04-12T07:50:42.265" v="50" actId="478"/>
          <ac:picMkLst>
            <pc:docMk/>
            <pc:sldMk cId="2607236512" sldId="269"/>
            <ac:picMk id="6" creationId="{8A66968A-6AF4-D2D1-CF21-2D18C50A248A}"/>
          </ac:picMkLst>
        </pc:picChg>
      </pc:sldChg>
      <pc:sldChg chg="addSp delSp modSp new mod">
        <pc:chgData name="Jonna  Moilanen" userId="fd30e161-fcd5-4ceb-8fa8-033cd1c8c385" providerId="ADAL" clId="{6E0C135E-3D50-4C10-86FD-C28C65E1DEF7}" dt="2023-04-12T08:31:24.815" v="84" actId="1076"/>
        <pc:sldMkLst>
          <pc:docMk/>
          <pc:sldMk cId="1473649839" sldId="270"/>
        </pc:sldMkLst>
        <pc:spChg chg="mod">
          <ac:chgData name="Jonna  Moilanen" userId="fd30e161-fcd5-4ceb-8fa8-033cd1c8c385" providerId="ADAL" clId="{6E0C135E-3D50-4C10-86FD-C28C65E1DEF7}" dt="2023-04-12T07:40:49.044" v="39" actId="20577"/>
          <ac:spMkLst>
            <pc:docMk/>
            <pc:sldMk cId="1473649839" sldId="270"/>
            <ac:spMk id="2" creationId="{B3506096-AB6E-3227-2A76-AE3E2E3B52D7}"/>
          </ac:spMkLst>
        </pc:spChg>
        <pc:spChg chg="add del mod">
          <ac:chgData name="Jonna  Moilanen" userId="fd30e161-fcd5-4ceb-8fa8-033cd1c8c385" providerId="ADAL" clId="{6E0C135E-3D50-4C10-86FD-C28C65E1DEF7}" dt="2023-04-12T07:40:38.692" v="8" actId="478"/>
          <ac:spMkLst>
            <pc:docMk/>
            <pc:sldMk cId="1473649839" sldId="270"/>
            <ac:spMk id="6" creationId="{1263D1F7-08CE-DD03-D4C3-130E9CB3F8E0}"/>
          </ac:spMkLst>
        </pc:spChg>
        <pc:picChg chg="del">
          <ac:chgData name="Jonna  Moilanen" userId="fd30e161-fcd5-4ceb-8fa8-033cd1c8c385" providerId="ADAL" clId="{6E0C135E-3D50-4C10-86FD-C28C65E1DEF7}" dt="2023-04-12T07:40:34.538" v="6" actId="478"/>
          <ac:picMkLst>
            <pc:docMk/>
            <pc:sldMk cId="1473649839" sldId="270"/>
            <ac:picMk id="5" creationId="{B8B10323-F76B-7BAA-5EAA-648EC7E146E5}"/>
          </ac:picMkLst>
        </pc:picChg>
        <pc:picChg chg="add mod">
          <ac:chgData name="Jonna  Moilanen" userId="fd30e161-fcd5-4ceb-8fa8-033cd1c8c385" providerId="ADAL" clId="{6E0C135E-3D50-4C10-86FD-C28C65E1DEF7}" dt="2023-04-12T08:31:24.815" v="84" actId="1076"/>
          <ac:picMkLst>
            <pc:docMk/>
            <pc:sldMk cId="1473649839" sldId="270"/>
            <ac:picMk id="8" creationId="{1C46A92E-CFA4-98A8-89C7-44E88D49F0E5}"/>
          </ac:picMkLst>
        </pc:picChg>
        <pc:picChg chg="add del mod">
          <ac:chgData name="Jonna  Moilanen" userId="fd30e161-fcd5-4ceb-8fa8-033cd1c8c385" providerId="ADAL" clId="{6E0C135E-3D50-4C10-86FD-C28C65E1DEF7}" dt="2023-04-12T07:54:19.472" v="59" actId="478"/>
          <ac:picMkLst>
            <pc:docMk/>
            <pc:sldMk cId="1473649839" sldId="270"/>
            <ac:picMk id="10" creationId="{2AC30BD1-5F1D-8CFD-98B2-323B45BA8C2E}"/>
          </ac:picMkLst>
        </pc:picChg>
        <pc:picChg chg="add del mod">
          <ac:chgData name="Jonna  Moilanen" userId="fd30e161-fcd5-4ceb-8fa8-033cd1c8c385" providerId="ADAL" clId="{6E0C135E-3D50-4C10-86FD-C28C65E1DEF7}" dt="2023-04-12T07:55:22.240" v="64" actId="21"/>
          <ac:picMkLst>
            <pc:docMk/>
            <pc:sldMk cId="1473649839" sldId="270"/>
            <ac:picMk id="12" creationId="{0557CDB4-0469-F64C-B01F-757ED69A4962}"/>
          </ac:picMkLst>
        </pc:picChg>
        <pc:picChg chg="add del mod">
          <ac:chgData name="Jonna  Moilanen" userId="fd30e161-fcd5-4ceb-8fa8-033cd1c8c385" providerId="ADAL" clId="{6E0C135E-3D50-4C10-86FD-C28C65E1DEF7}" dt="2023-04-12T07:55:38.402" v="73" actId="21"/>
          <ac:picMkLst>
            <pc:docMk/>
            <pc:sldMk cId="1473649839" sldId="270"/>
            <ac:picMk id="13" creationId="{614AE598-6E2A-901D-AA98-C70D9235B938}"/>
          </ac:picMkLst>
        </pc:picChg>
      </pc:sldChg>
      <pc:sldChg chg="modSp mod">
        <pc:chgData name="Jonna  Moilanen" userId="fd30e161-fcd5-4ceb-8fa8-033cd1c8c385" providerId="ADAL" clId="{6E0C135E-3D50-4C10-86FD-C28C65E1DEF7}" dt="2023-04-12T07:48:25.770" v="48" actId="1076"/>
        <pc:sldMkLst>
          <pc:docMk/>
          <pc:sldMk cId="3206310819" sldId="272"/>
        </pc:sldMkLst>
        <pc:picChg chg="mod">
          <ac:chgData name="Jonna  Moilanen" userId="fd30e161-fcd5-4ceb-8fa8-033cd1c8c385" providerId="ADAL" clId="{6E0C135E-3D50-4C10-86FD-C28C65E1DEF7}" dt="2023-04-12T07:48:25.770" v="48" actId="1076"/>
          <ac:picMkLst>
            <pc:docMk/>
            <pc:sldMk cId="3206310819" sldId="272"/>
            <ac:picMk id="6" creationId="{A71F589C-90D4-0239-4E3A-A14C57457DDF}"/>
          </ac:picMkLst>
        </pc:picChg>
      </pc:sldChg>
      <pc:sldChg chg="addSp new mod">
        <pc:chgData name="Jonna  Moilanen" userId="fd30e161-fcd5-4ceb-8fa8-033cd1c8c385" providerId="ADAL" clId="{6E0C135E-3D50-4C10-86FD-C28C65E1DEF7}" dt="2023-04-12T07:51:30.423" v="52" actId="22"/>
        <pc:sldMkLst>
          <pc:docMk/>
          <pc:sldMk cId="42132138" sldId="273"/>
        </pc:sldMkLst>
        <pc:picChg chg="add">
          <ac:chgData name="Jonna  Moilanen" userId="fd30e161-fcd5-4ceb-8fa8-033cd1c8c385" providerId="ADAL" clId="{6E0C135E-3D50-4C10-86FD-C28C65E1DEF7}" dt="2023-04-12T07:51:30.423" v="52" actId="22"/>
          <ac:picMkLst>
            <pc:docMk/>
            <pc:sldMk cId="42132138" sldId="273"/>
            <ac:picMk id="3" creationId="{64A96FA9-16C3-631F-A6C0-FC2328C3EA07}"/>
          </ac:picMkLst>
        </pc:picChg>
      </pc:sldChg>
      <pc:sldChg chg="modSp add mod">
        <pc:chgData name="Jonna  Moilanen" userId="fd30e161-fcd5-4ceb-8fa8-033cd1c8c385" providerId="ADAL" clId="{6E0C135E-3D50-4C10-86FD-C28C65E1DEF7}" dt="2023-04-13T08:37:12.030" v="862" actId="20577"/>
        <pc:sldMkLst>
          <pc:docMk/>
          <pc:sldMk cId="1126472067" sldId="278"/>
        </pc:sldMkLst>
        <pc:spChg chg="mod">
          <ac:chgData name="Jonna  Moilanen" userId="fd30e161-fcd5-4ceb-8fa8-033cd1c8c385" providerId="ADAL" clId="{6E0C135E-3D50-4C10-86FD-C28C65E1DEF7}" dt="2023-04-13T07:53:02.587" v="400" actId="20577"/>
          <ac:spMkLst>
            <pc:docMk/>
            <pc:sldMk cId="1126472067" sldId="278"/>
            <ac:spMk id="2" creationId="{CC18DF25-C935-8672-E2D2-57B13B7BA5FB}"/>
          </ac:spMkLst>
        </pc:spChg>
        <pc:spChg chg="mod">
          <ac:chgData name="Jonna  Moilanen" userId="fd30e161-fcd5-4ceb-8fa8-033cd1c8c385" providerId="ADAL" clId="{6E0C135E-3D50-4C10-86FD-C28C65E1DEF7}" dt="2023-04-13T08:37:12.030" v="862" actId="20577"/>
          <ac:spMkLst>
            <pc:docMk/>
            <pc:sldMk cId="1126472067" sldId="278"/>
            <ac:spMk id="3" creationId="{28C441CB-344A-B132-EF79-159532A1CDE7}"/>
          </ac:spMkLst>
        </pc:spChg>
      </pc:sldChg>
      <pc:sldChg chg="new del">
        <pc:chgData name="Jonna  Moilanen" userId="fd30e161-fcd5-4ceb-8fa8-033cd1c8c385" providerId="ADAL" clId="{6E0C135E-3D50-4C10-86FD-C28C65E1DEF7}" dt="2023-04-13T08:11:42.369" v="610" actId="680"/>
        <pc:sldMkLst>
          <pc:docMk/>
          <pc:sldMk cId="938786009" sldId="279"/>
        </pc:sldMkLst>
      </pc:sldChg>
    </pc:docChg>
  </pc:docChgLst>
  <pc:docChgLst>
    <pc:chgData name="Guest User" userId="S::urn:spo:anon#14d53c6dc9a405355d8ce689d087c15920b1e8c7badcb7072c87996ce776e193::" providerId="AD" clId="Web-{71246BBB-9838-1883-5726-E1A069195B1D}"/>
    <pc:docChg chg="modSld">
      <pc:chgData name="Guest User" userId="S::urn:spo:anon#14d53c6dc9a405355d8ce689d087c15920b1e8c7badcb7072c87996ce776e193::" providerId="AD" clId="Web-{71246BBB-9838-1883-5726-E1A069195B1D}" dt="2023-04-13T08:44:43.898" v="62" actId="20577"/>
      <pc:docMkLst>
        <pc:docMk/>
      </pc:docMkLst>
      <pc:sldChg chg="addSp modSp mod modClrScheme chgLayout">
        <pc:chgData name="Guest User" userId="S::urn:spo:anon#14d53c6dc9a405355d8ce689d087c15920b1e8c7badcb7072c87996ce776e193::" providerId="AD" clId="Web-{71246BBB-9838-1883-5726-E1A069195B1D}" dt="2023-04-13T08:44:43.898" v="62" actId="20577"/>
        <pc:sldMkLst>
          <pc:docMk/>
          <pc:sldMk cId="2654835563" sldId="266"/>
        </pc:sldMkLst>
        <pc:spChg chg="mod ord">
          <ac:chgData name="Guest User" userId="S::urn:spo:anon#14d53c6dc9a405355d8ce689d087c15920b1e8c7badcb7072c87996ce776e193::" providerId="AD" clId="Web-{71246BBB-9838-1883-5726-E1A069195B1D}" dt="2023-04-13T08:40:59.985" v="32"/>
          <ac:spMkLst>
            <pc:docMk/>
            <pc:sldMk cId="2654835563" sldId="266"/>
            <ac:spMk id="2" creationId="{CC18DF25-C935-8672-E2D2-57B13B7BA5FB}"/>
          </ac:spMkLst>
        </pc:spChg>
        <pc:spChg chg="mod ord">
          <ac:chgData name="Guest User" userId="S::urn:spo:anon#14d53c6dc9a405355d8ce689d087c15920b1e8c7badcb7072c87996ce776e193::" providerId="AD" clId="Web-{71246BBB-9838-1883-5726-E1A069195B1D}" dt="2023-04-13T08:40:59.985" v="32"/>
          <ac:spMkLst>
            <pc:docMk/>
            <pc:sldMk cId="2654835563" sldId="266"/>
            <ac:spMk id="3" creationId="{28C441CB-344A-B132-EF79-159532A1CDE7}"/>
          </ac:spMkLst>
        </pc:spChg>
        <pc:spChg chg="add mod ord">
          <ac:chgData name="Guest User" userId="S::urn:spo:anon#14d53c6dc9a405355d8ce689d087c15920b1e8c7badcb7072c87996ce776e193::" providerId="AD" clId="Web-{71246BBB-9838-1883-5726-E1A069195B1D}" dt="2023-04-13T08:44:43.898" v="62" actId="20577"/>
          <ac:spMkLst>
            <pc:docMk/>
            <pc:sldMk cId="2654835563" sldId="266"/>
            <ac:spMk id="4" creationId="{AA92E3B3-1A20-7E19-8F8D-6AE9284D933C}"/>
          </ac:spMkLst>
        </pc:spChg>
      </pc:sldChg>
      <pc:sldChg chg="modSp">
        <pc:chgData name="Guest User" userId="S::urn:spo:anon#14d53c6dc9a405355d8ce689d087c15920b1e8c7badcb7072c87996ce776e193::" providerId="AD" clId="Web-{71246BBB-9838-1883-5726-E1A069195B1D}" dt="2023-04-13T07:43:04.012" v="31"/>
        <pc:sldMkLst>
          <pc:docMk/>
          <pc:sldMk cId="3621265440" sldId="268"/>
        </pc:sldMkLst>
        <pc:spChg chg="mod">
          <ac:chgData name="Guest User" userId="S::urn:spo:anon#14d53c6dc9a405355d8ce689d087c15920b1e8c7badcb7072c87996ce776e193::" providerId="AD" clId="Web-{71246BBB-9838-1883-5726-E1A069195B1D}" dt="2023-04-13T07:43:04.012" v="31"/>
          <ac:spMkLst>
            <pc:docMk/>
            <pc:sldMk cId="3621265440" sldId="268"/>
            <ac:spMk id="4" creationId="{FC997094-BE10-F5B6-F855-DCDD4FCEC105}"/>
          </ac:spMkLst>
        </pc:spChg>
        <pc:spChg chg="mod">
          <ac:chgData name="Guest User" userId="S::urn:spo:anon#14d53c6dc9a405355d8ce689d087c15920b1e8c7badcb7072c87996ce776e193::" providerId="AD" clId="Web-{71246BBB-9838-1883-5726-E1A069195B1D}" dt="2023-04-13T07:42:54.011" v="28"/>
          <ac:spMkLst>
            <pc:docMk/>
            <pc:sldMk cId="3621265440" sldId="268"/>
            <ac:spMk id="6" creationId="{688E0074-51CC-83BC-A0F6-17D182F7C644}"/>
          </ac:spMkLst>
        </pc:spChg>
        <pc:spChg chg="mod">
          <ac:chgData name="Guest User" userId="S::urn:spo:anon#14d53c6dc9a405355d8ce689d087c15920b1e8c7badcb7072c87996ce776e193::" providerId="AD" clId="Web-{71246BBB-9838-1883-5726-E1A069195B1D}" dt="2023-04-13T07:42:57.402" v="29"/>
          <ac:spMkLst>
            <pc:docMk/>
            <pc:sldMk cId="3621265440" sldId="268"/>
            <ac:spMk id="7" creationId="{568B7507-A855-826D-7689-22C9AF486635}"/>
          </ac:spMkLst>
        </pc:spChg>
        <pc:spChg chg="mod">
          <ac:chgData name="Guest User" userId="S::urn:spo:anon#14d53c6dc9a405355d8ce689d087c15920b1e8c7badcb7072c87996ce776e193::" providerId="AD" clId="Web-{71246BBB-9838-1883-5726-E1A069195B1D}" dt="2023-04-13T07:43:01.293" v="30"/>
          <ac:spMkLst>
            <pc:docMk/>
            <pc:sldMk cId="3621265440" sldId="268"/>
            <ac:spMk id="8" creationId="{5126250D-1778-286F-4D0D-96B0169D8DFC}"/>
          </ac:spMkLst>
        </pc:spChg>
      </pc:sldChg>
      <pc:sldChg chg="addSp delSp modSp">
        <pc:chgData name="Guest User" userId="S::urn:spo:anon#14d53c6dc9a405355d8ce689d087c15920b1e8c7badcb7072c87996ce776e193::" providerId="AD" clId="Web-{71246BBB-9838-1883-5726-E1A069195B1D}" dt="2023-04-13T07:42:40.167" v="27"/>
        <pc:sldMkLst>
          <pc:docMk/>
          <pc:sldMk cId="1003582859" sldId="271"/>
        </pc:sldMkLst>
        <pc:spChg chg="add del mod">
          <ac:chgData name="Guest User" userId="S::urn:spo:anon#14d53c6dc9a405355d8ce689d087c15920b1e8c7badcb7072c87996ce776e193::" providerId="AD" clId="Web-{71246BBB-9838-1883-5726-E1A069195B1D}" dt="2023-04-13T07:39:23.567" v="14"/>
          <ac:spMkLst>
            <pc:docMk/>
            <pc:sldMk cId="1003582859" sldId="271"/>
            <ac:spMk id="8" creationId="{D15A2142-137D-76C3-8BC3-F36B2DB37BA2}"/>
          </ac:spMkLst>
        </pc:spChg>
        <pc:spChg chg="add mod">
          <ac:chgData name="Guest User" userId="S::urn:spo:anon#14d53c6dc9a405355d8ce689d087c15920b1e8c7badcb7072c87996ce776e193::" providerId="AD" clId="Web-{71246BBB-9838-1883-5726-E1A069195B1D}" dt="2023-04-13T07:42:40.167" v="27"/>
          <ac:spMkLst>
            <pc:docMk/>
            <pc:sldMk cId="1003582859" sldId="271"/>
            <ac:spMk id="9" creationId="{5434146D-1CE4-E122-4F2F-F01A75C0D5F4}"/>
          </ac:spMkLst>
        </pc:spChg>
        <pc:picChg chg="del">
          <ac:chgData name="Guest User" userId="S::urn:spo:anon#14d53c6dc9a405355d8ce689d087c15920b1e8c7badcb7072c87996ce776e193::" providerId="AD" clId="Web-{71246BBB-9838-1883-5726-E1A069195B1D}" dt="2023-04-13T07:39:12.988" v="13"/>
          <ac:picMkLst>
            <pc:docMk/>
            <pc:sldMk cId="1003582859" sldId="271"/>
            <ac:picMk id="5" creationId="{44D60FFD-BBF5-EC4C-825B-490127C4BC42}"/>
          </ac:picMkLst>
        </pc:picChg>
        <pc:picChg chg="add del mod">
          <ac:chgData name="Guest User" userId="S::urn:spo:anon#14d53c6dc9a405355d8ce689d087c15920b1e8c7badcb7072c87996ce776e193::" providerId="AD" clId="Web-{71246BBB-9838-1883-5726-E1A069195B1D}" dt="2023-04-13T07:41:45.056" v="22"/>
          <ac:picMkLst>
            <pc:docMk/>
            <pc:sldMk cId="1003582859" sldId="271"/>
            <ac:picMk id="6" creationId="{F2AB2AE9-A307-4B63-6D94-E5EDD8D24113}"/>
          </ac:picMkLst>
        </pc:picChg>
      </pc:sldChg>
      <pc:sldChg chg="addSp delSp modSp">
        <pc:chgData name="Guest User" userId="S::urn:spo:anon#14d53c6dc9a405355d8ce689d087c15920b1e8c7badcb7072c87996ce776e193::" providerId="AD" clId="Web-{71246BBB-9838-1883-5726-E1A069195B1D}" dt="2023-04-13T07:37:21.078" v="11" actId="1076"/>
        <pc:sldMkLst>
          <pc:docMk/>
          <pc:sldMk cId="3091591068" sldId="277"/>
        </pc:sldMkLst>
        <pc:spChg chg="mod">
          <ac:chgData name="Guest User" userId="S::urn:spo:anon#14d53c6dc9a405355d8ce689d087c15920b1e8c7badcb7072c87996ce776e193::" providerId="AD" clId="Web-{71246BBB-9838-1883-5726-E1A069195B1D}" dt="2023-04-13T07:37:21.078" v="11" actId="1076"/>
          <ac:spMkLst>
            <pc:docMk/>
            <pc:sldMk cId="3091591068" sldId="277"/>
            <ac:spMk id="2" creationId="{CC18DF25-C935-8672-E2D2-57B13B7BA5FB}"/>
          </ac:spMkLst>
        </pc:spChg>
        <pc:picChg chg="del">
          <ac:chgData name="Guest User" userId="S::urn:spo:anon#14d53c6dc9a405355d8ce689d087c15920b1e8c7badcb7072c87996ce776e193::" providerId="AD" clId="Web-{71246BBB-9838-1883-5726-E1A069195B1D}" dt="2023-04-13T07:33:40.555" v="0"/>
          <ac:picMkLst>
            <pc:docMk/>
            <pc:sldMk cId="3091591068" sldId="277"/>
            <ac:picMk id="3" creationId="{DE476E58-4D7F-5E3D-A47F-F2559C7B12AC}"/>
          </ac:picMkLst>
        </pc:picChg>
        <pc:picChg chg="mod">
          <ac:chgData name="Guest User" userId="S::urn:spo:anon#14d53c6dc9a405355d8ce689d087c15920b1e8c7badcb7072c87996ce776e193::" providerId="AD" clId="Web-{71246BBB-9838-1883-5726-E1A069195B1D}" dt="2023-04-13T07:35:07.605" v="8" actId="1076"/>
          <ac:picMkLst>
            <pc:docMk/>
            <pc:sldMk cId="3091591068" sldId="277"/>
            <ac:picMk id="4" creationId="{65526B0B-030F-2487-2FAA-AE4C8DC2DAAC}"/>
          </ac:picMkLst>
        </pc:picChg>
        <pc:picChg chg="add del mod">
          <ac:chgData name="Guest User" userId="S::urn:spo:anon#14d53c6dc9a405355d8ce689d087c15920b1e8c7badcb7072c87996ce776e193::" providerId="AD" clId="Web-{71246BBB-9838-1883-5726-E1A069195B1D}" dt="2023-04-13T07:34:53.214" v="4"/>
          <ac:picMkLst>
            <pc:docMk/>
            <pc:sldMk cId="3091591068" sldId="277"/>
            <ac:picMk id="5" creationId="{712E8D39-C581-3E2F-54A1-68284731AF60}"/>
          </ac:picMkLst>
        </pc:picChg>
        <pc:picChg chg="add mod">
          <ac:chgData name="Guest User" userId="S::urn:spo:anon#14d53c6dc9a405355d8ce689d087c15920b1e8c7badcb7072c87996ce776e193::" providerId="AD" clId="Web-{71246BBB-9838-1883-5726-E1A069195B1D}" dt="2023-04-13T07:35:01.214" v="7" actId="14100"/>
          <ac:picMkLst>
            <pc:docMk/>
            <pc:sldMk cId="3091591068" sldId="277"/>
            <ac:picMk id="6" creationId="{BBBB6926-23FA-8762-4407-1C8E054A39A8}"/>
          </ac:picMkLst>
        </pc:picChg>
        <pc:picChg chg="mod">
          <ac:chgData name="Guest User" userId="S::urn:spo:anon#14d53c6dc9a405355d8ce689d087c15920b1e8c7badcb7072c87996ce776e193::" providerId="AD" clId="Web-{71246BBB-9838-1883-5726-E1A069195B1D}" dt="2023-04-13T07:37:19.953" v="10" actId="14100"/>
          <ac:picMkLst>
            <pc:docMk/>
            <pc:sldMk cId="3091591068" sldId="277"/>
            <ac:picMk id="8" creationId="{AB08AE13-C3B3-5C3D-4FC8-23E977DD3E8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54D95E-A0D6-4D6E-A3B7-7109814BD407}" type="doc">
      <dgm:prSet loTypeId="urn:microsoft.com/office/officeart/2005/8/layout/defaul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653D8C87-090A-44E5-BACF-5A8B61B8E91A}">
      <dgm:prSet/>
      <dgm:spPr/>
      <dgm:t>
        <a:bodyPr/>
        <a:lstStyle/>
        <a:p>
          <a:r>
            <a:rPr lang="en-US"/>
            <a:t>Mallinna käytettiin RandomForestRegressiota</a:t>
          </a:r>
        </a:p>
      </dgm:t>
    </dgm:pt>
    <dgm:pt modelId="{7998913B-48E8-4AD8-8B88-F68FE47C0283}" type="parTrans" cxnId="{28A58AFD-5043-49CC-B713-8477740BC2FA}">
      <dgm:prSet/>
      <dgm:spPr/>
      <dgm:t>
        <a:bodyPr/>
        <a:lstStyle/>
        <a:p>
          <a:endParaRPr lang="en-US"/>
        </a:p>
      </dgm:t>
    </dgm:pt>
    <dgm:pt modelId="{D5FD99A1-B0F7-4CCF-B04C-AF39FA85F1FF}" type="sibTrans" cxnId="{28A58AFD-5043-49CC-B713-8477740BC2FA}">
      <dgm:prSet/>
      <dgm:spPr/>
      <dgm:t>
        <a:bodyPr/>
        <a:lstStyle/>
        <a:p>
          <a:endParaRPr lang="en-US"/>
        </a:p>
      </dgm:t>
    </dgm:pt>
    <dgm:pt modelId="{F3C02743-8E66-4E91-A160-E8625237401F}">
      <dgm:prSet/>
      <dgm:spPr/>
      <dgm:t>
        <a:bodyPr/>
        <a:lstStyle/>
        <a:p>
          <a:r>
            <a:rPr lang="en-US"/>
            <a:t>Mallia kokeiltiin käyttämällä Viikinmäen pisteen dataa</a:t>
          </a:r>
        </a:p>
      </dgm:t>
    </dgm:pt>
    <dgm:pt modelId="{4F58AD63-18AE-4499-85F2-F8BD5A239204}" type="parTrans" cxnId="{59BC39F5-1586-40EE-9C5D-0C71B552E405}">
      <dgm:prSet/>
      <dgm:spPr/>
      <dgm:t>
        <a:bodyPr/>
        <a:lstStyle/>
        <a:p>
          <a:endParaRPr lang="en-US"/>
        </a:p>
      </dgm:t>
    </dgm:pt>
    <dgm:pt modelId="{109417C5-DA91-4FD5-8871-D1BBBF67DE0D}" type="sibTrans" cxnId="{59BC39F5-1586-40EE-9C5D-0C71B552E405}">
      <dgm:prSet/>
      <dgm:spPr/>
      <dgm:t>
        <a:bodyPr/>
        <a:lstStyle/>
        <a:p>
          <a:endParaRPr lang="en-US"/>
        </a:p>
      </dgm:t>
    </dgm:pt>
    <dgm:pt modelId="{004EE957-6CC2-46AF-81AF-96A80D31F238}">
      <dgm:prSet/>
      <dgm:spPr/>
      <dgm:t>
        <a:bodyPr/>
        <a:lstStyle/>
        <a:p>
          <a:r>
            <a:rPr lang="en-US"/>
            <a:t>Muuttujina käytettiin Sateen määrää, lämpötilaa, viikonpäivää ja kellonaikaa</a:t>
          </a:r>
        </a:p>
      </dgm:t>
    </dgm:pt>
    <dgm:pt modelId="{CFFEB53A-E9EE-4335-B138-5D75E93F879D}" type="parTrans" cxnId="{9A032770-9F5B-4755-B2AA-E89E8AE384AE}">
      <dgm:prSet/>
      <dgm:spPr/>
      <dgm:t>
        <a:bodyPr/>
        <a:lstStyle/>
        <a:p>
          <a:endParaRPr lang="en-US"/>
        </a:p>
      </dgm:t>
    </dgm:pt>
    <dgm:pt modelId="{C408A85F-5EBD-4108-B68C-2799CF297457}" type="sibTrans" cxnId="{9A032770-9F5B-4755-B2AA-E89E8AE384AE}">
      <dgm:prSet/>
      <dgm:spPr/>
      <dgm:t>
        <a:bodyPr/>
        <a:lstStyle/>
        <a:p>
          <a:endParaRPr lang="en-US"/>
        </a:p>
      </dgm:t>
    </dgm:pt>
    <dgm:pt modelId="{58D524D6-9409-4857-A666-88053B0E6CE8}">
      <dgm:prSet/>
      <dgm:spPr/>
      <dgm:t>
        <a:bodyPr/>
        <a:lstStyle/>
        <a:p>
          <a:r>
            <a:rPr lang="en-US"/>
            <a:t>Mallilla ennustettiin liikennemäärää</a:t>
          </a:r>
        </a:p>
      </dgm:t>
    </dgm:pt>
    <dgm:pt modelId="{E86C8AE0-59B5-493A-9472-19698BB7848E}" type="parTrans" cxnId="{868971F7-C35F-4893-AA9D-B8C748535E68}">
      <dgm:prSet/>
      <dgm:spPr/>
      <dgm:t>
        <a:bodyPr/>
        <a:lstStyle/>
        <a:p>
          <a:endParaRPr lang="en-US"/>
        </a:p>
      </dgm:t>
    </dgm:pt>
    <dgm:pt modelId="{D8C3D743-CB50-45D4-9102-7EB85C3139B7}" type="sibTrans" cxnId="{868971F7-C35F-4893-AA9D-B8C748535E68}">
      <dgm:prSet/>
      <dgm:spPr/>
      <dgm:t>
        <a:bodyPr/>
        <a:lstStyle/>
        <a:p>
          <a:endParaRPr lang="en-US"/>
        </a:p>
      </dgm:t>
    </dgm:pt>
    <dgm:pt modelId="{B8A6DA66-D4BA-480D-B653-CAD8777EA4D6}">
      <dgm:prSet/>
      <dgm:spPr/>
      <dgm:t>
        <a:bodyPr/>
        <a:lstStyle/>
        <a:p>
          <a:r>
            <a:rPr lang="en-US"/>
            <a:t>Mallin keskimääräinen virhe marginaali lukumäärien suhteen 15%</a:t>
          </a:r>
        </a:p>
      </dgm:t>
    </dgm:pt>
    <dgm:pt modelId="{788327C7-83C8-4F65-A533-B6E78159D8EB}" type="parTrans" cxnId="{D8E186A2-FB22-4414-BA35-D2296979EBAB}">
      <dgm:prSet/>
      <dgm:spPr/>
      <dgm:t>
        <a:bodyPr/>
        <a:lstStyle/>
        <a:p>
          <a:endParaRPr lang="en-US"/>
        </a:p>
      </dgm:t>
    </dgm:pt>
    <dgm:pt modelId="{A69780F7-19ED-489B-9D51-D47F964E8084}" type="sibTrans" cxnId="{D8E186A2-FB22-4414-BA35-D2296979EBAB}">
      <dgm:prSet/>
      <dgm:spPr/>
      <dgm:t>
        <a:bodyPr/>
        <a:lstStyle/>
        <a:p>
          <a:endParaRPr lang="en-US"/>
        </a:p>
      </dgm:t>
    </dgm:pt>
    <dgm:pt modelId="{8C07EED2-03A5-4DBF-89F4-58C51771E1B3}" type="pres">
      <dgm:prSet presAssocID="{5754D95E-A0D6-4D6E-A3B7-7109814BD407}" presName="diagram" presStyleCnt="0">
        <dgm:presLayoutVars>
          <dgm:dir/>
          <dgm:resizeHandles val="exact"/>
        </dgm:presLayoutVars>
      </dgm:prSet>
      <dgm:spPr/>
    </dgm:pt>
    <dgm:pt modelId="{83BEDAF6-0221-4923-8810-0DAD18603DF1}" type="pres">
      <dgm:prSet presAssocID="{653D8C87-090A-44E5-BACF-5A8B61B8E91A}" presName="node" presStyleLbl="node1" presStyleIdx="0" presStyleCnt="5">
        <dgm:presLayoutVars>
          <dgm:bulletEnabled val="1"/>
        </dgm:presLayoutVars>
      </dgm:prSet>
      <dgm:spPr/>
    </dgm:pt>
    <dgm:pt modelId="{40A40B19-10C4-4135-894E-4E2F4D537691}" type="pres">
      <dgm:prSet presAssocID="{D5FD99A1-B0F7-4CCF-B04C-AF39FA85F1FF}" presName="sibTrans" presStyleCnt="0"/>
      <dgm:spPr/>
    </dgm:pt>
    <dgm:pt modelId="{75B44823-720F-448A-88AD-E6FAC0A92081}" type="pres">
      <dgm:prSet presAssocID="{F3C02743-8E66-4E91-A160-E8625237401F}" presName="node" presStyleLbl="node1" presStyleIdx="1" presStyleCnt="5">
        <dgm:presLayoutVars>
          <dgm:bulletEnabled val="1"/>
        </dgm:presLayoutVars>
      </dgm:prSet>
      <dgm:spPr/>
    </dgm:pt>
    <dgm:pt modelId="{0F9B6DA1-D2DD-468D-BBD1-3FDC189671E4}" type="pres">
      <dgm:prSet presAssocID="{109417C5-DA91-4FD5-8871-D1BBBF67DE0D}" presName="sibTrans" presStyleCnt="0"/>
      <dgm:spPr/>
    </dgm:pt>
    <dgm:pt modelId="{7211B27F-DF9E-4398-AA76-F5B849FF2C7A}" type="pres">
      <dgm:prSet presAssocID="{004EE957-6CC2-46AF-81AF-96A80D31F238}" presName="node" presStyleLbl="node1" presStyleIdx="2" presStyleCnt="5">
        <dgm:presLayoutVars>
          <dgm:bulletEnabled val="1"/>
        </dgm:presLayoutVars>
      </dgm:prSet>
      <dgm:spPr/>
    </dgm:pt>
    <dgm:pt modelId="{7556CFEB-E743-424E-ADC6-21D545D1FAB0}" type="pres">
      <dgm:prSet presAssocID="{C408A85F-5EBD-4108-B68C-2799CF297457}" presName="sibTrans" presStyleCnt="0"/>
      <dgm:spPr/>
    </dgm:pt>
    <dgm:pt modelId="{74BB934E-A9F7-4CC8-B2C6-70A06C5D0BDF}" type="pres">
      <dgm:prSet presAssocID="{58D524D6-9409-4857-A666-88053B0E6CE8}" presName="node" presStyleLbl="node1" presStyleIdx="3" presStyleCnt="5">
        <dgm:presLayoutVars>
          <dgm:bulletEnabled val="1"/>
        </dgm:presLayoutVars>
      </dgm:prSet>
      <dgm:spPr/>
    </dgm:pt>
    <dgm:pt modelId="{D88D7D11-A07E-4E70-8BD1-73C0395FF2BC}" type="pres">
      <dgm:prSet presAssocID="{D8C3D743-CB50-45D4-9102-7EB85C3139B7}" presName="sibTrans" presStyleCnt="0"/>
      <dgm:spPr/>
    </dgm:pt>
    <dgm:pt modelId="{175FD8AE-F005-4701-B20E-2BCCFA197C6D}" type="pres">
      <dgm:prSet presAssocID="{B8A6DA66-D4BA-480D-B653-CAD8777EA4D6}" presName="node" presStyleLbl="node1" presStyleIdx="4" presStyleCnt="5">
        <dgm:presLayoutVars>
          <dgm:bulletEnabled val="1"/>
        </dgm:presLayoutVars>
      </dgm:prSet>
      <dgm:spPr/>
    </dgm:pt>
  </dgm:ptLst>
  <dgm:cxnLst>
    <dgm:cxn modelId="{ABF31945-F12B-4647-AF2E-CFE30636D4C0}" type="presOf" srcId="{004EE957-6CC2-46AF-81AF-96A80D31F238}" destId="{7211B27F-DF9E-4398-AA76-F5B849FF2C7A}" srcOrd="0" destOrd="0" presId="urn:microsoft.com/office/officeart/2005/8/layout/default"/>
    <dgm:cxn modelId="{5943AF66-9413-47D1-B09F-1753B8D22467}" type="presOf" srcId="{B8A6DA66-D4BA-480D-B653-CAD8777EA4D6}" destId="{175FD8AE-F005-4701-B20E-2BCCFA197C6D}" srcOrd="0" destOrd="0" presId="urn:microsoft.com/office/officeart/2005/8/layout/default"/>
    <dgm:cxn modelId="{9A032770-9F5B-4755-B2AA-E89E8AE384AE}" srcId="{5754D95E-A0D6-4D6E-A3B7-7109814BD407}" destId="{004EE957-6CC2-46AF-81AF-96A80D31F238}" srcOrd="2" destOrd="0" parTransId="{CFFEB53A-E9EE-4335-B138-5D75E93F879D}" sibTransId="{C408A85F-5EBD-4108-B68C-2799CF297457}"/>
    <dgm:cxn modelId="{DA63277A-8905-43AE-87F3-899C067DCD5F}" type="presOf" srcId="{58D524D6-9409-4857-A666-88053B0E6CE8}" destId="{74BB934E-A9F7-4CC8-B2C6-70A06C5D0BDF}" srcOrd="0" destOrd="0" presId="urn:microsoft.com/office/officeart/2005/8/layout/default"/>
    <dgm:cxn modelId="{1655BA7C-14B4-448B-BAEA-6F2DEF6A82E1}" type="presOf" srcId="{5754D95E-A0D6-4D6E-A3B7-7109814BD407}" destId="{8C07EED2-03A5-4DBF-89F4-58C51771E1B3}" srcOrd="0" destOrd="0" presId="urn:microsoft.com/office/officeart/2005/8/layout/default"/>
    <dgm:cxn modelId="{7604F07E-139A-4E05-8C9B-4B8CA39EDF5E}" type="presOf" srcId="{653D8C87-090A-44E5-BACF-5A8B61B8E91A}" destId="{83BEDAF6-0221-4923-8810-0DAD18603DF1}" srcOrd="0" destOrd="0" presId="urn:microsoft.com/office/officeart/2005/8/layout/default"/>
    <dgm:cxn modelId="{D8E186A2-FB22-4414-BA35-D2296979EBAB}" srcId="{5754D95E-A0D6-4D6E-A3B7-7109814BD407}" destId="{B8A6DA66-D4BA-480D-B653-CAD8777EA4D6}" srcOrd="4" destOrd="0" parTransId="{788327C7-83C8-4F65-A533-B6E78159D8EB}" sibTransId="{A69780F7-19ED-489B-9D51-D47F964E8084}"/>
    <dgm:cxn modelId="{8E288CC6-FEB0-4B48-BFB7-38B08257C3F2}" type="presOf" srcId="{F3C02743-8E66-4E91-A160-E8625237401F}" destId="{75B44823-720F-448A-88AD-E6FAC0A92081}" srcOrd="0" destOrd="0" presId="urn:microsoft.com/office/officeart/2005/8/layout/default"/>
    <dgm:cxn modelId="{59BC39F5-1586-40EE-9C5D-0C71B552E405}" srcId="{5754D95E-A0D6-4D6E-A3B7-7109814BD407}" destId="{F3C02743-8E66-4E91-A160-E8625237401F}" srcOrd="1" destOrd="0" parTransId="{4F58AD63-18AE-4499-85F2-F8BD5A239204}" sibTransId="{109417C5-DA91-4FD5-8871-D1BBBF67DE0D}"/>
    <dgm:cxn modelId="{868971F7-C35F-4893-AA9D-B8C748535E68}" srcId="{5754D95E-A0D6-4D6E-A3B7-7109814BD407}" destId="{58D524D6-9409-4857-A666-88053B0E6CE8}" srcOrd="3" destOrd="0" parTransId="{E86C8AE0-59B5-493A-9472-19698BB7848E}" sibTransId="{D8C3D743-CB50-45D4-9102-7EB85C3139B7}"/>
    <dgm:cxn modelId="{28A58AFD-5043-49CC-B713-8477740BC2FA}" srcId="{5754D95E-A0D6-4D6E-A3B7-7109814BD407}" destId="{653D8C87-090A-44E5-BACF-5A8B61B8E91A}" srcOrd="0" destOrd="0" parTransId="{7998913B-48E8-4AD8-8B88-F68FE47C0283}" sibTransId="{D5FD99A1-B0F7-4CCF-B04C-AF39FA85F1FF}"/>
    <dgm:cxn modelId="{D010A766-319F-4BE6-9131-9C4D12F6FC5E}" type="presParOf" srcId="{8C07EED2-03A5-4DBF-89F4-58C51771E1B3}" destId="{83BEDAF6-0221-4923-8810-0DAD18603DF1}" srcOrd="0" destOrd="0" presId="urn:microsoft.com/office/officeart/2005/8/layout/default"/>
    <dgm:cxn modelId="{771C5A8B-E137-4819-9565-9DDAA442BD0D}" type="presParOf" srcId="{8C07EED2-03A5-4DBF-89F4-58C51771E1B3}" destId="{40A40B19-10C4-4135-894E-4E2F4D537691}" srcOrd="1" destOrd="0" presId="urn:microsoft.com/office/officeart/2005/8/layout/default"/>
    <dgm:cxn modelId="{9AAF306C-5D14-4ACB-90A4-EDB6C0A58579}" type="presParOf" srcId="{8C07EED2-03A5-4DBF-89F4-58C51771E1B3}" destId="{75B44823-720F-448A-88AD-E6FAC0A92081}" srcOrd="2" destOrd="0" presId="urn:microsoft.com/office/officeart/2005/8/layout/default"/>
    <dgm:cxn modelId="{779631D6-1F4B-4022-84A6-764830FD39B1}" type="presParOf" srcId="{8C07EED2-03A5-4DBF-89F4-58C51771E1B3}" destId="{0F9B6DA1-D2DD-468D-BBD1-3FDC189671E4}" srcOrd="3" destOrd="0" presId="urn:microsoft.com/office/officeart/2005/8/layout/default"/>
    <dgm:cxn modelId="{A756C823-3752-41C3-9BDD-62BDA77D3946}" type="presParOf" srcId="{8C07EED2-03A5-4DBF-89F4-58C51771E1B3}" destId="{7211B27F-DF9E-4398-AA76-F5B849FF2C7A}" srcOrd="4" destOrd="0" presId="urn:microsoft.com/office/officeart/2005/8/layout/default"/>
    <dgm:cxn modelId="{45DC0986-A4A0-4D26-80F6-C2E41052EF4A}" type="presParOf" srcId="{8C07EED2-03A5-4DBF-89F4-58C51771E1B3}" destId="{7556CFEB-E743-424E-ADC6-21D545D1FAB0}" srcOrd="5" destOrd="0" presId="urn:microsoft.com/office/officeart/2005/8/layout/default"/>
    <dgm:cxn modelId="{9A1115B1-DAC0-48B3-9CF1-E19C83A73393}" type="presParOf" srcId="{8C07EED2-03A5-4DBF-89F4-58C51771E1B3}" destId="{74BB934E-A9F7-4CC8-B2C6-70A06C5D0BDF}" srcOrd="6" destOrd="0" presId="urn:microsoft.com/office/officeart/2005/8/layout/default"/>
    <dgm:cxn modelId="{9A8A6FE5-E8A4-4849-866A-F0A84039F048}" type="presParOf" srcId="{8C07EED2-03A5-4DBF-89F4-58C51771E1B3}" destId="{D88D7D11-A07E-4E70-8BD1-73C0395FF2BC}" srcOrd="7" destOrd="0" presId="urn:microsoft.com/office/officeart/2005/8/layout/default"/>
    <dgm:cxn modelId="{E59D5E17-F46C-4D43-87EB-F11836122743}" type="presParOf" srcId="{8C07EED2-03A5-4DBF-89F4-58C51771E1B3}" destId="{175FD8AE-F005-4701-B20E-2BCCFA197C6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EDAF6-0221-4923-8810-0DAD18603DF1}">
      <dsp:nvSpPr>
        <dsp:cNvPr id="0" name=""/>
        <dsp:cNvSpPr/>
      </dsp:nvSpPr>
      <dsp:spPr>
        <a:xfrm>
          <a:off x="374102" y="777"/>
          <a:ext cx="1987683" cy="119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Mallinna käytettiin RandomForestRegressiota</a:t>
          </a:r>
        </a:p>
      </dsp:txBody>
      <dsp:txXfrm>
        <a:off x="374102" y="777"/>
        <a:ext cx="1987683" cy="1192610"/>
      </dsp:txXfrm>
    </dsp:sp>
    <dsp:sp modelId="{75B44823-720F-448A-88AD-E6FAC0A92081}">
      <dsp:nvSpPr>
        <dsp:cNvPr id="0" name=""/>
        <dsp:cNvSpPr/>
      </dsp:nvSpPr>
      <dsp:spPr>
        <a:xfrm>
          <a:off x="2560554" y="777"/>
          <a:ext cx="1987683" cy="119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Mallia kokeiltiin käyttämällä Viikinmäen pisteen dataa</a:t>
          </a:r>
        </a:p>
      </dsp:txBody>
      <dsp:txXfrm>
        <a:off x="2560554" y="777"/>
        <a:ext cx="1987683" cy="1192610"/>
      </dsp:txXfrm>
    </dsp:sp>
    <dsp:sp modelId="{7211B27F-DF9E-4398-AA76-F5B849FF2C7A}">
      <dsp:nvSpPr>
        <dsp:cNvPr id="0" name=""/>
        <dsp:cNvSpPr/>
      </dsp:nvSpPr>
      <dsp:spPr>
        <a:xfrm>
          <a:off x="374102" y="1392155"/>
          <a:ext cx="1987683" cy="119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Muuttujina käytettiin Sateen määrää, lämpötilaa, viikonpäivää ja kellonaikaa</a:t>
          </a:r>
        </a:p>
      </dsp:txBody>
      <dsp:txXfrm>
        <a:off x="374102" y="1392155"/>
        <a:ext cx="1987683" cy="1192610"/>
      </dsp:txXfrm>
    </dsp:sp>
    <dsp:sp modelId="{74BB934E-A9F7-4CC8-B2C6-70A06C5D0BDF}">
      <dsp:nvSpPr>
        <dsp:cNvPr id="0" name=""/>
        <dsp:cNvSpPr/>
      </dsp:nvSpPr>
      <dsp:spPr>
        <a:xfrm>
          <a:off x="2560554" y="1392155"/>
          <a:ext cx="1987683" cy="119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Mallilla ennustettiin liikennemäärää</a:t>
          </a:r>
        </a:p>
      </dsp:txBody>
      <dsp:txXfrm>
        <a:off x="2560554" y="1392155"/>
        <a:ext cx="1987683" cy="1192610"/>
      </dsp:txXfrm>
    </dsp:sp>
    <dsp:sp modelId="{175FD8AE-F005-4701-B20E-2BCCFA197C6D}">
      <dsp:nvSpPr>
        <dsp:cNvPr id="0" name=""/>
        <dsp:cNvSpPr/>
      </dsp:nvSpPr>
      <dsp:spPr>
        <a:xfrm>
          <a:off x="1467328" y="2783534"/>
          <a:ext cx="1987683" cy="119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Mallin keskimääräinen virhe marginaali lukumäärien suhteen 15%</a:t>
          </a:r>
        </a:p>
      </dsp:txBody>
      <dsp:txXfrm>
        <a:off x="1467328" y="2783534"/>
        <a:ext cx="1987683" cy="11926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99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1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7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94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2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161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2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45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9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1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29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87" r:id="rId6"/>
    <p:sldLayoutId id="2147483783" r:id="rId7"/>
    <p:sldLayoutId id="2147483784" r:id="rId8"/>
    <p:sldLayoutId id="2147483785" r:id="rId9"/>
    <p:sldLayoutId id="2147483786" r:id="rId10"/>
    <p:sldLayoutId id="214748378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5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Free Images : road, car, night, highway, tunnel, evening, line, drive ...">
            <a:extLst>
              <a:ext uri="{FF2B5EF4-FFF2-40B4-BE49-F238E27FC236}">
                <a16:creationId xmlns:a16="http://schemas.microsoft.com/office/drawing/2014/main" id="{ECFB2922-F27B-EC54-7B24-3F6A458BE9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D80E25-31A1-4B80-0FB5-A1E5D31E8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889" y="3248437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GB" sz="8000">
                <a:latin typeface="Modern Love Caps"/>
                <a:ea typeface="HGSGothicE"/>
                <a:cs typeface="Gisha"/>
              </a:rPr>
              <a:t>LOPPUPROJEKTI</a:t>
            </a:r>
            <a:endParaRPr lang="en-US" sz="8000">
              <a:latin typeface="Modern Love Caps"/>
              <a:ea typeface="HGSGothicE"/>
              <a:cs typeface="Gisha"/>
            </a:endParaRPr>
          </a:p>
        </p:txBody>
      </p:sp>
      <p:sp>
        <p:nvSpPr>
          <p:cNvPr id="62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9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16" y="483878"/>
            <a:ext cx="10515600" cy="1325563"/>
          </a:xfrm>
        </p:spPr>
        <p:txBody>
          <a:bodyPr/>
          <a:lstStyle/>
          <a:p>
            <a:r>
              <a:rPr lang="en-GB"/>
              <a:t>Datan </a:t>
            </a:r>
            <a:r>
              <a:rPr lang="en-GB" err="1"/>
              <a:t>haku</a:t>
            </a:r>
            <a:r>
              <a:rPr lang="en-GB"/>
              <a:t> (</a:t>
            </a:r>
            <a:r>
              <a:rPr lang="en-GB" err="1"/>
              <a:t>Reaaliaika</a:t>
            </a:r>
            <a:r>
              <a:rPr lang="en-GB"/>
              <a:t>)</a:t>
            </a:r>
          </a:p>
        </p:txBody>
      </p:sp>
      <p:pic>
        <p:nvPicPr>
          <p:cNvPr id="4" name="Picture 5" descr="Table&#10;&#10;Description automatically generated">
            <a:extLst>
              <a:ext uri="{FF2B5EF4-FFF2-40B4-BE49-F238E27FC236}">
                <a16:creationId xmlns:a16="http://schemas.microsoft.com/office/drawing/2014/main" id="{65526B0B-030F-2487-2FAA-AE4C8DC2D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156" y="2225378"/>
            <a:ext cx="1822141" cy="4253932"/>
          </a:xfrm>
          <a:prstGeom prst="rect">
            <a:avLst/>
          </a:prstGeom>
        </p:spPr>
      </p:pic>
      <p:pic>
        <p:nvPicPr>
          <p:cNvPr id="8" name="Picture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AB08AE13-C3B3-5C3D-4FC8-23E977DD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2865" y="2202145"/>
            <a:ext cx="2255336" cy="42632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4BAF0B-EFD8-E110-988E-8ED9DF6CE85C}"/>
              </a:ext>
            </a:extLst>
          </p:cNvPr>
          <p:cNvSpPr txBox="1"/>
          <p:nvPr/>
        </p:nvSpPr>
        <p:spPr>
          <a:xfrm>
            <a:off x="7362263" y="1837764"/>
            <a:ext cx="12186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Haettu</a:t>
            </a:r>
            <a:r>
              <a:rPr lang="en-US"/>
              <a:t>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63145E-63B2-EDC3-CEA9-996799877F67}"/>
              </a:ext>
            </a:extLst>
          </p:cNvPr>
          <p:cNvSpPr txBox="1"/>
          <p:nvPr/>
        </p:nvSpPr>
        <p:spPr>
          <a:xfrm>
            <a:off x="9625851" y="1837764"/>
            <a:ext cx="12186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Muokattu</a:t>
            </a:r>
            <a:r>
              <a:rPr lang="en-US"/>
              <a:t> data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BBBB6926-23FA-8762-4407-1C8E054A3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31" y="2210334"/>
            <a:ext cx="5454732" cy="426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591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Datan </a:t>
            </a:r>
            <a:r>
              <a:rPr lang="en-GB" err="1"/>
              <a:t>haku</a:t>
            </a:r>
            <a:r>
              <a:rPr lang="en-GB"/>
              <a:t> (pipeline)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C5D64-A821-474B-0F81-814D7BAD2AAB}"/>
              </a:ext>
            </a:extLst>
          </p:cNvPr>
          <p:cNvSpPr txBox="1"/>
          <p:nvPr/>
        </p:nvSpPr>
        <p:spPr>
          <a:xfrm>
            <a:off x="903110" y="2135481"/>
            <a:ext cx="316846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3E6BF9-3BE4-8FFE-9C9F-A4A580D4B6DA}"/>
              </a:ext>
            </a:extLst>
          </p:cNvPr>
          <p:cNvSpPr/>
          <p:nvPr/>
        </p:nvSpPr>
        <p:spPr>
          <a:xfrm>
            <a:off x="4950525" y="3322616"/>
            <a:ext cx="2276103" cy="1335974"/>
          </a:xfrm>
          <a:prstGeom prst="roundRect">
            <a:avLst/>
          </a:prstGeom>
          <a:solidFill>
            <a:srgbClr val="98CFDF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err="1">
                <a:solidFill>
                  <a:schemeClr val="tx1"/>
                </a:solidFill>
                <a:latin typeface="DilleniaUPC"/>
                <a:cs typeface="DilleniaUPC"/>
              </a:rPr>
              <a:t>NoteBook</a:t>
            </a:r>
            <a:endParaRPr lang="en-US" sz="2800">
              <a:solidFill>
                <a:schemeClr val="tx1"/>
              </a:solidFill>
              <a:latin typeface="DilleniaUPC"/>
              <a:cs typeface="DilleniaUPC"/>
            </a:endParaRP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FC997094-BE10-F5B6-F855-DCDD4FCEC105}"/>
              </a:ext>
            </a:extLst>
          </p:cNvPr>
          <p:cNvSpPr/>
          <p:nvPr/>
        </p:nvSpPr>
        <p:spPr>
          <a:xfrm>
            <a:off x="9735292" y="3104903"/>
            <a:ext cx="1514103" cy="1791194"/>
          </a:xfrm>
          <a:prstGeom prst="can">
            <a:avLst/>
          </a:prstGeom>
          <a:solidFill>
            <a:srgbClr val="98CFD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  <a:latin typeface="DilleniaUPC"/>
                <a:cs typeface="DilleniaUPC"/>
              </a:rPr>
              <a:t>Azure</a:t>
            </a:r>
            <a:r>
              <a:rPr lang="en-US" sz="2800">
                <a:latin typeface="DilleniaUPC"/>
                <a:cs typeface="DilleniaUPC"/>
              </a:rPr>
              <a:t> </a:t>
            </a:r>
            <a:r>
              <a:rPr lang="en-US" sz="2800" err="1">
                <a:solidFill>
                  <a:schemeClr val="tx1"/>
                </a:solidFill>
                <a:latin typeface="DilleniaUPC"/>
                <a:cs typeface="DilleniaUPC"/>
              </a:rPr>
              <a:t>DataBase</a:t>
            </a:r>
            <a:endParaRPr lang="en-US" sz="2800">
              <a:solidFill>
                <a:schemeClr val="tx1"/>
              </a:solidFill>
              <a:latin typeface="DilleniaUPC"/>
              <a:cs typeface="DilleniaUPC"/>
            </a:endParaRP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688E0074-51CC-83BC-A0F6-17D182F7C644}"/>
              </a:ext>
            </a:extLst>
          </p:cNvPr>
          <p:cNvSpPr/>
          <p:nvPr/>
        </p:nvSpPr>
        <p:spPr>
          <a:xfrm>
            <a:off x="514596" y="3342408"/>
            <a:ext cx="2137558" cy="1316181"/>
          </a:xfrm>
          <a:prstGeom prst="cloud">
            <a:avLst/>
          </a:prstGeom>
          <a:solidFill>
            <a:srgbClr val="98CFD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err="1">
                <a:solidFill>
                  <a:schemeClr val="tx1"/>
                </a:solidFill>
                <a:latin typeface="DilleniaUPC"/>
                <a:cs typeface="DilleniaUPC"/>
              </a:rPr>
              <a:t>DigiTraffic</a:t>
            </a:r>
            <a:endParaRPr lang="en-US" sz="2800">
              <a:solidFill>
                <a:schemeClr val="tx1"/>
              </a:solidFill>
              <a:latin typeface="DilleniaUPC"/>
              <a:cs typeface="DilleniaUPC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68B7507-A855-826D-7689-22C9AF486635}"/>
              </a:ext>
            </a:extLst>
          </p:cNvPr>
          <p:cNvSpPr/>
          <p:nvPr/>
        </p:nvSpPr>
        <p:spPr>
          <a:xfrm>
            <a:off x="2850079" y="3760518"/>
            <a:ext cx="1632856" cy="771896"/>
          </a:xfrm>
          <a:prstGeom prst="rightArrow">
            <a:avLst/>
          </a:prstGeom>
          <a:solidFill>
            <a:srgbClr val="98CFD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DilleniaUPC"/>
                <a:cs typeface="DilleniaUPC"/>
              </a:rPr>
              <a:t>Api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>
                <a:solidFill>
                  <a:schemeClr val="tx1"/>
                </a:solidFill>
                <a:latin typeface="DilleniaUPC"/>
                <a:cs typeface="DilleniaUPC"/>
              </a:rPr>
              <a:t>Request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126250D-1778-286F-4D0D-96B0169D8DFC}"/>
              </a:ext>
            </a:extLst>
          </p:cNvPr>
          <p:cNvSpPr/>
          <p:nvPr/>
        </p:nvSpPr>
        <p:spPr>
          <a:xfrm>
            <a:off x="7521038" y="3433948"/>
            <a:ext cx="1702129" cy="1316181"/>
          </a:xfrm>
          <a:prstGeom prst="rightArrow">
            <a:avLst/>
          </a:prstGeom>
          <a:solidFill>
            <a:srgbClr val="98CFD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DilleniaUPC"/>
                <a:cs typeface="DilleniaUPC"/>
              </a:rPr>
              <a:t>Azure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solidFill>
                  <a:schemeClr val="tx1"/>
                </a:solidFill>
                <a:latin typeface="DilleniaUPC"/>
                <a:cs typeface="DilleniaUPC"/>
              </a:rPr>
              <a:t>DataFlow</a:t>
            </a:r>
            <a:endParaRPr lang="en-US" sz="2400">
              <a:solidFill>
                <a:schemeClr val="tx1"/>
              </a:solidFill>
              <a:latin typeface="DilleniaUPC"/>
              <a:cs typeface="DilleniaUPC"/>
            </a:endParaRPr>
          </a:p>
        </p:txBody>
      </p:sp>
    </p:spTree>
    <p:extLst>
      <p:ext uri="{BB962C8B-B14F-4D97-AF65-F5344CB8AC3E}">
        <p14:creationId xmlns:p14="http://schemas.microsoft.com/office/powerpoint/2010/main" val="3621265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F08C6-CE9D-FAC8-B330-DB219293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PipeLine</a:t>
            </a:r>
            <a:r>
              <a:rPr lang="en-US"/>
              <a:t> (</a:t>
            </a:r>
            <a:r>
              <a:rPr lang="en-US" err="1"/>
              <a:t>dataFlow</a:t>
            </a:r>
            <a:r>
              <a:rPr lang="en-US"/>
              <a:t>)</a:t>
            </a:r>
          </a:p>
        </p:txBody>
      </p:sp>
      <p:pic>
        <p:nvPicPr>
          <p:cNvPr id="175" name="Picture 175">
            <a:extLst>
              <a:ext uri="{FF2B5EF4-FFF2-40B4-BE49-F238E27FC236}">
                <a16:creationId xmlns:a16="http://schemas.microsoft.com/office/drawing/2014/main" id="{09C6C512-6B1B-E8A2-CB58-10961191F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443" y="4699721"/>
            <a:ext cx="1030803" cy="1238869"/>
          </a:xfrm>
          <a:prstGeom prst="rect">
            <a:avLst/>
          </a:prstGeom>
        </p:spPr>
      </p:pic>
      <p:pic>
        <p:nvPicPr>
          <p:cNvPr id="176" name="Picture 175">
            <a:extLst>
              <a:ext uri="{FF2B5EF4-FFF2-40B4-BE49-F238E27FC236}">
                <a16:creationId xmlns:a16="http://schemas.microsoft.com/office/drawing/2014/main" id="{D88C411E-E73F-69D0-A0D3-D6419486F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3819" y="3185618"/>
            <a:ext cx="1228725" cy="1476375"/>
          </a:xfrm>
          <a:prstGeom prst="rect">
            <a:avLst/>
          </a:prstGeom>
          <a:ln>
            <a:noFill/>
          </a:ln>
        </p:spPr>
      </p:pic>
      <p:sp>
        <p:nvSpPr>
          <p:cNvPr id="180" name="TextBox 179">
            <a:extLst>
              <a:ext uri="{FF2B5EF4-FFF2-40B4-BE49-F238E27FC236}">
                <a16:creationId xmlns:a16="http://schemas.microsoft.com/office/drawing/2014/main" id="{B900AA4B-0771-3964-26D4-7AB966E4AB0F}"/>
              </a:ext>
            </a:extLst>
          </p:cNvPr>
          <p:cNvSpPr txBox="1"/>
          <p:nvPr/>
        </p:nvSpPr>
        <p:spPr>
          <a:xfrm>
            <a:off x="1452252" y="3374570"/>
            <a:ext cx="98713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latin typeface="DilleniaUPC"/>
                <a:cs typeface="DilleniaUPC"/>
              </a:rPr>
              <a:t>Notebook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D89D3673-6970-AED9-94A5-D8E88C62929D}"/>
              </a:ext>
            </a:extLst>
          </p:cNvPr>
          <p:cNvSpPr txBox="1"/>
          <p:nvPr/>
        </p:nvSpPr>
        <p:spPr>
          <a:xfrm>
            <a:off x="9205848" y="3755571"/>
            <a:ext cx="974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latin typeface="DilleniaUPC"/>
                <a:cs typeface="DilleniaUPC"/>
              </a:rPr>
              <a:t>Database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B2545171-50A6-79E9-74A9-A6400A80004B}"/>
              </a:ext>
            </a:extLst>
          </p:cNvPr>
          <p:cNvSpPr txBox="1"/>
          <p:nvPr/>
        </p:nvSpPr>
        <p:spPr>
          <a:xfrm>
            <a:off x="1427510" y="5081649"/>
            <a:ext cx="974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latin typeface="DilleniaUPC"/>
                <a:cs typeface="DilleniaUPC"/>
              </a:rPr>
              <a:t>Database</a:t>
            </a:r>
          </a:p>
        </p:txBody>
      </p:sp>
      <p:cxnSp>
        <p:nvCxnSpPr>
          <p:cNvPr id="184" name="Connector: Curved 183">
            <a:extLst>
              <a:ext uri="{FF2B5EF4-FFF2-40B4-BE49-F238E27FC236}">
                <a16:creationId xmlns:a16="http://schemas.microsoft.com/office/drawing/2014/main" id="{6791F515-A63B-9AE5-CAE0-77E0C68A2BC3}"/>
              </a:ext>
            </a:extLst>
          </p:cNvPr>
          <p:cNvCxnSpPr/>
          <p:nvPr/>
        </p:nvCxnSpPr>
        <p:spPr>
          <a:xfrm>
            <a:off x="2760890" y="2765839"/>
            <a:ext cx="1290452" cy="835231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5" name="Connector: Curved 184">
            <a:extLst>
              <a:ext uri="{FF2B5EF4-FFF2-40B4-BE49-F238E27FC236}">
                <a16:creationId xmlns:a16="http://schemas.microsoft.com/office/drawing/2014/main" id="{FBE9C6C6-B03A-BF54-86D1-94B626060A2F}"/>
              </a:ext>
            </a:extLst>
          </p:cNvPr>
          <p:cNvCxnSpPr>
            <a:cxnSpLocks/>
          </p:cNvCxnSpPr>
          <p:nvPr/>
        </p:nvCxnSpPr>
        <p:spPr>
          <a:xfrm flipV="1">
            <a:off x="2760889" y="4392758"/>
            <a:ext cx="1290452" cy="107471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6" name="Arrow: Right 185">
            <a:extLst>
              <a:ext uri="{FF2B5EF4-FFF2-40B4-BE49-F238E27FC236}">
                <a16:creationId xmlns:a16="http://schemas.microsoft.com/office/drawing/2014/main" id="{4EDAA886-A444-08E6-9D56-9AE648821591}"/>
              </a:ext>
            </a:extLst>
          </p:cNvPr>
          <p:cNvSpPr/>
          <p:nvPr/>
        </p:nvSpPr>
        <p:spPr>
          <a:xfrm>
            <a:off x="7778338" y="3740727"/>
            <a:ext cx="979714" cy="484909"/>
          </a:xfrm>
          <a:prstGeom prst="rightArrow">
            <a:avLst/>
          </a:prstGeom>
          <a:solidFill>
            <a:srgbClr val="98CFDF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DilleniaUPC"/>
                <a:cs typeface="DilleniaUPC"/>
              </a:rPr>
              <a:t>Insert</a:t>
            </a:r>
          </a:p>
        </p:txBody>
      </p:sp>
      <p:pic>
        <p:nvPicPr>
          <p:cNvPr id="187" name="Picture 187" descr="A picture containing text, electronics, compact disk, vector graphics&#10;&#10;Description automatically generated">
            <a:extLst>
              <a:ext uri="{FF2B5EF4-FFF2-40B4-BE49-F238E27FC236}">
                <a16:creationId xmlns:a16="http://schemas.microsoft.com/office/drawing/2014/main" id="{5CA7A623-1CF4-32EB-4944-FE7810D0E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504" y="3183226"/>
            <a:ext cx="2743200" cy="1797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963A9C-4544-4A58-AF51-7915B2FD3CAB}"/>
              </a:ext>
            </a:extLst>
          </p:cNvPr>
          <p:cNvSpPr txBox="1"/>
          <p:nvPr/>
        </p:nvSpPr>
        <p:spPr>
          <a:xfrm>
            <a:off x="4468345" y="2818279"/>
            <a:ext cx="7844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Reaaliaika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2A1CA-14B9-C881-5188-B97142A32A24}"/>
              </a:ext>
            </a:extLst>
          </p:cNvPr>
          <p:cNvSpPr txBox="1"/>
          <p:nvPr/>
        </p:nvSpPr>
        <p:spPr>
          <a:xfrm>
            <a:off x="6541432" y="2818278"/>
            <a:ext cx="7844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Historia</a:t>
            </a:r>
          </a:p>
        </p:txBody>
      </p:sp>
      <p:sp>
        <p:nvSpPr>
          <p:cNvPr id="9" name="Scroll: Vertical 8">
            <a:extLst>
              <a:ext uri="{FF2B5EF4-FFF2-40B4-BE49-F238E27FC236}">
                <a16:creationId xmlns:a16="http://schemas.microsoft.com/office/drawing/2014/main" id="{5434146D-1CE4-E122-4F2F-F01A75C0D5F4}"/>
              </a:ext>
            </a:extLst>
          </p:cNvPr>
          <p:cNvSpPr/>
          <p:nvPr/>
        </p:nvSpPr>
        <p:spPr>
          <a:xfrm>
            <a:off x="1452254" y="2224148"/>
            <a:ext cx="1029194" cy="1147948"/>
          </a:xfrm>
          <a:prstGeom prst="verticalScroll">
            <a:avLst/>
          </a:prstGeom>
          <a:solidFill>
            <a:srgbClr val="98CFD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82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Tietovarasto</a:t>
            </a:r>
            <a:endParaRPr lang="en-FI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62C12EE3-CEE2-70B9-2DFA-8DE3CF93A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9401" y="1976421"/>
            <a:ext cx="6377940" cy="425196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413820-AE45-509A-D25B-8587C54388C5}"/>
              </a:ext>
            </a:extLst>
          </p:cNvPr>
          <p:cNvSpPr txBox="1"/>
          <p:nvPr/>
        </p:nvSpPr>
        <p:spPr>
          <a:xfrm>
            <a:off x="1025406" y="2041407"/>
            <a:ext cx="390407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latin typeface="DilleniaUPC"/>
                <a:cs typeface="DilleniaUPC"/>
              </a:rPr>
              <a:t>Kaksi </a:t>
            </a:r>
            <a:r>
              <a:rPr lang="en-US" sz="2400" err="1">
                <a:latin typeface="DilleniaUPC"/>
                <a:cs typeface="DilleniaUPC"/>
              </a:rPr>
              <a:t>Faktataulua</a:t>
            </a:r>
            <a:r>
              <a:rPr lang="en-US" sz="2400">
                <a:latin typeface="DilleniaUPC"/>
                <a:cs typeface="DilleniaUPC"/>
              </a:rPr>
              <a:t>: </a:t>
            </a:r>
            <a:r>
              <a:rPr lang="en-US" sz="2400" err="1">
                <a:latin typeface="DilleniaUPC"/>
                <a:cs typeface="DilleniaUPC"/>
              </a:rPr>
              <a:t>Sää</a:t>
            </a:r>
            <a:r>
              <a:rPr lang="en-US" sz="2400">
                <a:latin typeface="DilleniaUPC"/>
                <a:cs typeface="DilleniaUPC"/>
              </a:rPr>
              <a:t> ja </a:t>
            </a:r>
            <a:r>
              <a:rPr lang="en-US" sz="2400" err="1">
                <a:latin typeface="DilleniaUPC"/>
                <a:cs typeface="DilleniaUPC"/>
              </a:rPr>
              <a:t>Liikenne</a:t>
            </a: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Molemmilla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Faktatauluilla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Dimensio-tauluina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sijainti</a:t>
            </a:r>
            <a:r>
              <a:rPr lang="en-US" sz="2400">
                <a:latin typeface="DilleniaUPC"/>
                <a:cs typeface="DilleniaUPC"/>
              </a:rPr>
              <a:t> ja </a:t>
            </a:r>
            <a:r>
              <a:rPr lang="en-US" sz="2400" err="1">
                <a:latin typeface="DilleniaUPC"/>
                <a:cs typeface="DilleniaUPC"/>
              </a:rPr>
              <a:t>aika</a:t>
            </a:r>
            <a:endParaRPr lang="en-US" sz="2400">
              <a:latin typeface="DilleniaUPC"/>
              <a:cs typeface="DilleniaUPC"/>
            </a:endParaRPr>
          </a:p>
        </p:txBody>
      </p:sp>
    </p:spTree>
    <p:extLst>
      <p:ext uri="{BB962C8B-B14F-4D97-AF65-F5344CB8AC3E}">
        <p14:creationId xmlns:p14="http://schemas.microsoft.com/office/powerpoint/2010/main" val="1058805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analysointi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441CB-344A-B132-EF79-159532A1C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err="1">
                <a:latin typeface="DilleniaUPC" panose="02020603050405020304" pitchFamily="18" charset="-34"/>
                <a:cs typeface="DilleniaUPC" panose="02020603050405020304" pitchFamily="18" charset="-34"/>
              </a:rPr>
              <a:t>Nopeusrajoitukset</a:t>
            </a:r>
            <a:endParaRPr lang="en-US" sz="3200">
              <a:latin typeface="DilleniaUPC" panose="02020603050405020304" pitchFamily="18" charset="-34"/>
              <a:cs typeface="DilleniaUPC" panose="02020603050405020304" pitchFamily="18" charset="-34"/>
            </a:endParaRPr>
          </a:p>
          <a:p>
            <a:r>
              <a:rPr lang="en-US" sz="2800">
                <a:latin typeface="DilleniaUPC"/>
                <a:cs typeface="DilleniaUPC"/>
              </a:rPr>
              <a:t>Kt50_Pakkala -&gt; 80 km/h</a:t>
            </a:r>
          </a:p>
          <a:p>
            <a:r>
              <a:rPr lang="en-US">
                <a:latin typeface="DilleniaUPC"/>
                <a:cs typeface="DilleniaUPC"/>
              </a:rPr>
              <a:t>St101_Espoo_Keilaniemi </a:t>
            </a:r>
            <a:r>
              <a:rPr lang="en-US" sz="2800">
                <a:latin typeface="DilleniaUPC"/>
                <a:cs typeface="DilleniaUPC"/>
              </a:rPr>
              <a:t>-&gt; 60 km/h</a:t>
            </a:r>
            <a:endParaRPr lang="en-US">
              <a:latin typeface="DilleniaUPC"/>
              <a:cs typeface="DilleniaUPC"/>
            </a:endParaRPr>
          </a:p>
          <a:p>
            <a:r>
              <a:rPr lang="en-US">
                <a:latin typeface="DilleniaUPC"/>
                <a:cs typeface="DilleniaUPC"/>
              </a:rPr>
              <a:t>Vt4_Viikinmäki </a:t>
            </a:r>
            <a:r>
              <a:rPr lang="en-US" sz="2800">
                <a:latin typeface="DilleniaUPC"/>
                <a:cs typeface="DilleniaUPC"/>
              </a:rPr>
              <a:t>- &gt; 100 km/h</a:t>
            </a:r>
          </a:p>
          <a:p>
            <a:endParaRPr lang="en-US">
              <a:latin typeface="DilleniaUPC"/>
              <a:cs typeface="DilleniaUPC"/>
            </a:endParaRPr>
          </a:p>
          <a:p>
            <a:pPr marL="0" indent="0">
              <a:buNone/>
            </a:pPr>
            <a:r>
              <a:rPr lang="en-US" err="1">
                <a:latin typeface="DilleniaUPC"/>
                <a:cs typeface="DilleniaUPC"/>
              </a:rPr>
              <a:t>Keskinopeusdataa</a:t>
            </a:r>
            <a:r>
              <a:rPr lang="en-US">
                <a:latin typeface="DilleniaUPC"/>
                <a:cs typeface="DilleniaUPC"/>
              </a:rPr>
              <a:t> </a:t>
            </a:r>
            <a:r>
              <a:rPr lang="en-US" err="1">
                <a:latin typeface="DilleniaUPC"/>
                <a:cs typeface="DilleniaUPC"/>
              </a:rPr>
              <a:t>ei</a:t>
            </a:r>
            <a:r>
              <a:rPr lang="en-US">
                <a:latin typeface="DilleniaUPC"/>
                <a:cs typeface="DilleniaUPC"/>
              </a:rPr>
              <a:t> </a:t>
            </a:r>
            <a:r>
              <a:rPr lang="en-US" err="1">
                <a:latin typeface="DilleniaUPC"/>
                <a:cs typeface="DilleniaUPC"/>
              </a:rPr>
              <a:t>saatavissa</a:t>
            </a:r>
            <a:r>
              <a:rPr lang="en-US">
                <a:latin typeface="DilleniaUPC"/>
                <a:cs typeface="DilleniaUPC"/>
              </a:rPr>
              <a:t> </a:t>
            </a:r>
            <a:r>
              <a:rPr lang="en-US" err="1">
                <a:latin typeface="DilleniaUPC"/>
                <a:cs typeface="DilleniaUPC"/>
              </a:rPr>
              <a:t>vuodelta</a:t>
            </a:r>
            <a:r>
              <a:rPr lang="en-US">
                <a:latin typeface="DilleniaUPC"/>
                <a:cs typeface="DilleniaUPC"/>
              </a:rPr>
              <a:t> 2019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94BD43-7423-BE6D-A9BE-29E0CA37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400" y="2270166"/>
            <a:ext cx="4635976" cy="301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455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06096-AB6E-3227-2A76-AE3E2E3B5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Datan</a:t>
            </a:r>
            <a:r>
              <a:rPr lang="en-US"/>
              <a:t> </a:t>
            </a:r>
            <a:r>
              <a:rPr lang="en-US" err="1"/>
              <a:t>analysointi</a:t>
            </a:r>
            <a:endParaRPr lang="en-FI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46A92E-CFA4-98A8-89C7-44E88D49F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409" y="1863136"/>
            <a:ext cx="7388352" cy="480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49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CB3-F9DF-4EFA-4895-AA1A91307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Datan</a:t>
            </a:r>
            <a:r>
              <a:rPr lang="en-US"/>
              <a:t> </a:t>
            </a:r>
            <a:r>
              <a:rPr lang="en-US" err="1"/>
              <a:t>analysointi</a:t>
            </a:r>
            <a:endParaRPr lang="en-FI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B57F1E-C794-FE2A-ADD1-A76ED19B7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260" y="2141623"/>
            <a:ext cx="10295390" cy="397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56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16831409-297A-1161-B0A6-51DF7B25E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75" y="417807"/>
            <a:ext cx="11087569" cy="62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59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E9BC2DBE-C7D8-5380-5F25-F294AD20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4" y="203214"/>
            <a:ext cx="11670828" cy="651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11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2A8913-1DF1-DB92-F1DE-6A67ED2CF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52090"/>
            <a:ext cx="11652014" cy="650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4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286F5-F2B6-0D02-D6AC-CC8010FD2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Projektiryhmän</a:t>
            </a:r>
            <a:r>
              <a:rPr lang="en-GB" dirty="0"/>
              <a:t> </a:t>
            </a:r>
            <a:r>
              <a:rPr lang="en-GB" dirty="0" err="1"/>
              <a:t>työnjako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5BCBF-27CA-497B-1AEB-2DF6E8B90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GB" sz="2400" dirty="0">
              <a:latin typeface="DilleniaUPC"/>
              <a:cs typeface="DilleniaUPC"/>
            </a:endParaRPr>
          </a:p>
          <a:p>
            <a:r>
              <a:rPr lang="en-GB" sz="2400" dirty="0" err="1">
                <a:latin typeface="DilleniaUPC"/>
                <a:cs typeface="DilleniaUPC"/>
              </a:rPr>
              <a:t>Datapipelinen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ja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Ennustemallin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teko</a:t>
            </a:r>
            <a:endParaRPr lang="en-GB" sz="2400" dirty="0">
              <a:latin typeface="DilleniaUPC"/>
              <a:cs typeface="DilleniaUPC"/>
            </a:endParaRPr>
          </a:p>
          <a:p>
            <a:r>
              <a:rPr lang="en-GB" sz="2400" dirty="0" err="1">
                <a:latin typeface="DilleniaUPC"/>
                <a:cs typeface="DilleniaUPC"/>
              </a:rPr>
              <a:t>Datan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puhdistus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ja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analysointi</a:t>
            </a:r>
            <a:endParaRPr lang="en-GB" sz="2400" dirty="0">
              <a:latin typeface="DilleniaUPC"/>
              <a:cs typeface="DilleniaUPC"/>
            </a:endParaRPr>
          </a:p>
          <a:p>
            <a:r>
              <a:rPr lang="en-GB" sz="2400" dirty="0" err="1">
                <a:latin typeface="DilleniaUPC"/>
                <a:cs typeface="DilleniaUPC"/>
              </a:rPr>
              <a:t>Datan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puhdistus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ja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analysointi</a:t>
            </a:r>
            <a:endParaRPr lang="en-GB" sz="2400" dirty="0">
              <a:latin typeface="DilleniaUPC"/>
              <a:cs typeface="DilleniaUPC"/>
            </a:endParaRPr>
          </a:p>
          <a:p>
            <a:r>
              <a:rPr lang="en-GB" sz="2400" dirty="0">
                <a:latin typeface="DilleniaUPC"/>
                <a:cs typeface="DilleniaUPC"/>
              </a:rPr>
              <a:t>Product Owner </a:t>
            </a:r>
            <a:r>
              <a:rPr lang="en-GB" sz="2400" dirty="0" err="1">
                <a:latin typeface="DilleniaUPC"/>
                <a:cs typeface="DilleniaUPC"/>
              </a:rPr>
              <a:t>ja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datan</a:t>
            </a:r>
            <a:r>
              <a:rPr lang="en-GB" sz="2400" dirty="0">
                <a:latin typeface="DilleniaUPC"/>
                <a:cs typeface="DilleniaUPC"/>
              </a:rPr>
              <a:t> </a:t>
            </a:r>
            <a:r>
              <a:rPr lang="en-GB" sz="2400" dirty="0" err="1">
                <a:latin typeface="DilleniaUPC"/>
                <a:cs typeface="DilleniaUPC"/>
              </a:rPr>
              <a:t>visualisointi</a:t>
            </a:r>
            <a:endParaRPr lang="en-GB" sz="2400" dirty="0">
              <a:latin typeface="DilleniaUPC"/>
              <a:cs typeface="DilleniaUPC"/>
            </a:endParaRPr>
          </a:p>
        </p:txBody>
      </p:sp>
    </p:spTree>
    <p:extLst>
      <p:ext uri="{BB962C8B-B14F-4D97-AF65-F5344CB8AC3E}">
        <p14:creationId xmlns:p14="http://schemas.microsoft.com/office/powerpoint/2010/main" val="4128877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E4560001-8B72-B8AB-EB3D-932207EBA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08" y="219603"/>
            <a:ext cx="11557940" cy="653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43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1" name="Rectangle 35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4064EB-9DBE-6A8C-8109-403C968F3DE4}"/>
              </a:ext>
            </a:extLst>
          </p:cNvPr>
          <p:cNvSpPr txBox="1"/>
          <p:nvPr/>
        </p:nvSpPr>
        <p:spPr>
          <a:xfrm>
            <a:off x="640080" y="329184"/>
            <a:ext cx="6894576" cy="178308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7200">
                <a:latin typeface="+mj-lt"/>
                <a:ea typeface="+mj-ea"/>
                <a:cs typeface="+mj-cs"/>
              </a:rPr>
              <a:t>Ennustemalli</a:t>
            </a:r>
          </a:p>
        </p:txBody>
      </p:sp>
      <p:sp>
        <p:nvSpPr>
          <p:cNvPr id="42" name="sketchy rul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79DD8"/>
          </a:solidFill>
          <a:ln w="38100" cap="rnd">
            <a:solidFill>
              <a:srgbClr val="479DD8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ext Placeholder 14">
            <a:extLst>
              <a:ext uri="{FF2B5EF4-FFF2-40B4-BE49-F238E27FC236}">
                <a16:creationId xmlns:a16="http://schemas.microsoft.com/office/drawing/2014/main" id="{744A4437-5BCD-3A27-2B77-CEE2527C0C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3137467"/>
              </p:ext>
            </p:extLst>
          </p:nvPr>
        </p:nvGraphicFramePr>
        <p:xfrm>
          <a:off x="640080" y="2706624"/>
          <a:ext cx="4922341" cy="3976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5" name="Picture 55" descr="Chart, scatter chart&#10;&#10;Description automatically generated">
            <a:extLst>
              <a:ext uri="{FF2B5EF4-FFF2-40B4-BE49-F238E27FC236}">
                <a16:creationId xmlns:a16="http://schemas.microsoft.com/office/drawing/2014/main" id="{74E34884-D08A-33BD-13F5-0CA3E246ED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9048" y="150116"/>
            <a:ext cx="4143935" cy="3151180"/>
          </a:xfrm>
          <a:prstGeom prst="rect">
            <a:avLst/>
          </a:prstGeom>
        </p:spPr>
      </p:pic>
      <p:pic>
        <p:nvPicPr>
          <p:cNvPr id="56" name="Picture 56" descr="Chart, bar chart&#10;&#10;Description automatically generated">
            <a:extLst>
              <a:ext uri="{FF2B5EF4-FFF2-40B4-BE49-F238E27FC236}">
                <a16:creationId xmlns:a16="http://schemas.microsoft.com/office/drawing/2014/main" id="{FEB78112-6150-5998-83D0-F3969B56B4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7694" y="3308399"/>
            <a:ext cx="4838700" cy="351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78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Projektin</a:t>
            </a:r>
            <a:r>
              <a:rPr lang="en-GB"/>
              <a:t> </a:t>
            </a:r>
            <a:r>
              <a:rPr lang="en-GB" err="1"/>
              <a:t>haasteet</a:t>
            </a:r>
            <a:r>
              <a:rPr lang="en-GB"/>
              <a:t> </a:t>
            </a:r>
            <a:r>
              <a:rPr lang="en-GB" err="1"/>
              <a:t>ja</a:t>
            </a:r>
            <a:r>
              <a:rPr lang="en-GB"/>
              <a:t> kehitysideat 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441CB-344A-B132-EF79-159532A1CD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err="1"/>
              <a:t>Azuren</a:t>
            </a:r>
            <a:r>
              <a:rPr lang="en-US" sz="4400"/>
              <a:t> </a:t>
            </a:r>
            <a:r>
              <a:rPr lang="en-US" sz="4400" err="1"/>
              <a:t>hallinta</a:t>
            </a:r>
            <a:endParaRPr lang="en-US" sz="4400"/>
          </a:p>
          <a:p>
            <a:r>
              <a:rPr lang="en-FI" sz="4400" err="1"/>
              <a:t>Reaali</a:t>
            </a:r>
            <a:r>
              <a:rPr lang="en-FI" sz="4400"/>
              <a:t> </a:t>
            </a:r>
            <a:r>
              <a:rPr lang="en-FI" sz="4400" err="1"/>
              <a:t>datan</a:t>
            </a:r>
            <a:r>
              <a:rPr lang="en-FI" sz="4400"/>
              <a:t> </a:t>
            </a:r>
            <a:r>
              <a:rPr lang="en-FI" sz="4400" err="1"/>
              <a:t>haku</a:t>
            </a:r>
            <a:r>
              <a:rPr lang="en-FI" sz="4400"/>
              <a:t> </a:t>
            </a:r>
            <a:r>
              <a:rPr lang="en-FI" sz="4400" err="1"/>
              <a:t>pipelineen</a:t>
            </a:r>
            <a:endParaRPr lang="en-FI"/>
          </a:p>
          <a:p>
            <a:pPr lvl="1"/>
            <a:r>
              <a:rPr lang="en-US" sz="4000"/>
              <a:t>Data </a:t>
            </a:r>
            <a:r>
              <a:rPr lang="en-US" sz="4000" err="1"/>
              <a:t>päivittyy</a:t>
            </a:r>
            <a:r>
              <a:rPr lang="en-US" sz="4000"/>
              <a:t> 1-2h </a:t>
            </a:r>
            <a:r>
              <a:rPr lang="en-US" sz="4000" err="1"/>
              <a:t>myöhässä</a:t>
            </a:r>
            <a:endParaRPr lang="en-US" sz="4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2E3B3-1A20-7E19-8F8D-6AE9284D93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err="1"/>
              <a:t>Liikennetiedotteiden</a:t>
            </a:r>
            <a:r>
              <a:rPr lang="en-US" sz="4000"/>
              <a:t> </a:t>
            </a:r>
            <a:r>
              <a:rPr lang="en-US" sz="4000" err="1"/>
              <a:t>kerääminen</a:t>
            </a:r>
            <a:endParaRPr lang="en-US" sz="40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35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Yhteenveto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441CB-344A-B132-EF79-159532A1C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sz="4000"/>
              <a:t> </a:t>
            </a:r>
            <a:r>
              <a:rPr lang="en-US" sz="4000" err="1"/>
              <a:t>Suurimmat</a:t>
            </a:r>
            <a:r>
              <a:rPr lang="en-US" sz="4000"/>
              <a:t> </a:t>
            </a:r>
            <a:r>
              <a:rPr lang="en-US" sz="4000" err="1"/>
              <a:t>nopeudet</a:t>
            </a:r>
            <a:r>
              <a:rPr lang="en-US" sz="4000"/>
              <a:t> </a:t>
            </a:r>
            <a:r>
              <a:rPr lang="en-US" sz="4000" err="1"/>
              <a:t>klo</a:t>
            </a:r>
            <a:r>
              <a:rPr lang="en-US" sz="4000"/>
              <a:t>: 5 – 6</a:t>
            </a:r>
          </a:p>
          <a:p>
            <a:pPr lvl="1"/>
            <a:r>
              <a:rPr lang="en-US" sz="4000"/>
              <a:t> </a:t>
            </a:r>
            <a:r>
              <a:rPr lang="en-US" sz="4000" err="1"/>
              <a:t>Suurimmat</a:t>
            </a:r>
            <a:r>
              <a:rPr lang="en-US" sz="4000"/>
              <a:t> </a:t>
            </a:r>
            <a:r>
              <a:rPr lang="en-US" sz="4000" err="1"/>
              <a:t>liikennemäärät</a:t>
            </a:r>
            <a:r>
              <a:rPr lang="en-US" sz="4000"/>
              <a:t> </a:t>
            </a:r>
            <a:r>
              <a:rPr lang="en-US" sz="4000" err="1"/>
              <a:t>klo</a:t>
            </a:r>
            <a:r>
              <a:rPr lang="en-US" sz="4000"/>
              <a:t>: 15-16</a:t>
            </a:r>
          </a:p>
          <a:p>
            <a:pPr lvl="1"/>
            <a:r>
              <a:rPr lang="en-US" sz="4000"/>
              <a:t> </a:t>
            </a:r>
            <a:r>
              <a:rPr lang="en-US" sz="4000" err="1"/>
              <a:t>Talvi</a:t>
            </a:r>
            <a:r>
              <a:rPr lang="en-US" sz="4000"/>
              <a:t> </a:t>
            </a:r>
            <a:r>
              <a:rPr lang="en-US" sz="4000" err="1"/>
              <a:t>vaikuttaa</a:t>
            </a:r>
            <a:r>
              <a:rPr lang="en-US" sz="4000"/>
              <a:t> </a:t>
            </a:r>
            <a:r>
              <a:rPr lang="en-US" sz="4000" err="1"/>
              <a:t>nopeuksiin</a:t>
            </a:r>
            <a:endParaRPr lang="en-US" sz="4000"/>
          </a:p>
          <a:p>
            <a:pPr lvl="1"/>
            <a:r>
              <a:rPr lang="en-US" sz="4000"/>
              <a:t> </a:t>
            </a:r>
            <a:r>
              <a:rPr lang="en-US" sz="4000" err="1"/>
              <a:t>Ennustemalli</a:t>
            </a:r>
            <a:r>
              <a:rPr lang="en-US" sz="4000"/>
              <a:t> on </a:t>
            </a:r>
            <a:r>
              <a:rPr lang="en-US" sz="4000" err="1"/>
              <a:t>toimiva</a:t>
            </a:r>
            <a:endParaRPr lang="en-US" sz="4000"/>
          </a:p>
          <a:p>
            <a:pPr lvl="1"/>
            <a:r>
              <a:rPr lang="en-US" sz="4000"/>
              <a:t> </a:t>
            </a:r>
            <a:r>
              <a:rPr lang="en-US" sz="4000" err="1"/>
              <a:t>Lähes</a:t>
            </a:r>
            <a:r>
              <a:rPr lang="en-US" sz="4000"/>
              <a:t> saman </a:t>
            </a:r>
            <a:r>
              <a:rPr lang="en-US" sz="4000" err="1"/>
              <a:t>tuloksen</a:t>
            </a:r>
            <a:r>
              <a:rPr lang="en-US" sz="4000"/>
              <a:t> </a:t>
            </a:r>
            <a:r>
              <a:rPr lang="en-US" sz="4000" err="1"/>
              <a:t>saa</a:t>
            </a:r>
            <a:r>
              <a:rPr lang="en-US" sz="4000"/>
              <a:t> </a:t>
            </a:r>
            <a:r>
              <a:rPr lang="en-US" sz="4000" err="1"/>
              <a:t>kun</a:t>
            </a:r>
            <a:r>
              <a:rPr lang="en-US" sz="4000"/>
              <a:t> </a:t>
            </a:r>
            <a:r>
              <a:rPr lang="en-US" sz="4000" err="1"/>
              <a:t>katsoo</a:t>
            </a:r>
            <a:r>
              <a:rPr lang="en-US" sz="4000"/>
              <a:t> ulos </a:t>
            </a:r>
            <a:r>
              <a:rPr lang="en-US" sz="4000" err="1"/>
              <a:t>ikkunasta</a:t>
            </a:r>
            <a:r>
              <a:rPr lang="en-US" sz="4000"/>
              <a:t> </a:t>
            </a:r>
          </a:p>
          <a:p>
            <a:pPr lvl="1"/>
            <a:endParaRPr lang="en-US" sz="4000"/>
          </a:p>
          <a:p>
            <a:pPr lvl="1"/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126472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95DC6D5-A7B0-4D09-A7A5-62869A0D2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uurennuslasi tyhjällä taustalla">
            <a:extLst>
              <a:ext uri="{FF2B5EF4-FFF2-40B4-BE49-F238E27FC236}">
                <a16:creationId xmlns:a16="http://schemas.microsoft.com/office/drawing/2014/main" id="{50F43E83-077F-DECF-ACA9-55DD6C90F6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-168214" y="-188016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09E0AF-D598-26CC-BAD2-896E836E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91053"/>
            <a:ext cx="3803904" cy="5123950"/>
          </a:xfrm>
        </p:spPr>
        <p:txBody>
          <a:bodyPr anchor="t">
            <a:normAutofit/>
          </a:bodyPr>
          <a:lstStyle/>
          <a:p>
            <a:r>
              <a:rPr lang="en-US" sz="6100" dirty="0"/>
              <a:t>Kiitos </a:t>
            </a:r>
            <a:r>
              <a:rPr lang="en-US" sz="6100" dirty="0" err="1"/>
              <a:t>mielenkiinnosta</a:t>
            </a:r>
            <a:r>
              <a:rPr lang="en-US" sz="6100" dirty="0"/>
              <a:t>!</a:t>
            </a:r>
            <a:br>
              <a:rPr lang="en-US" sz="6100" dirty="0"/>
            </a:br>
            <a:endParaRPr lang="en-US" sz="1800" dirty="0"/>
          </a:p>
        </p:txBody>
      </p:sp>
      <p:sp>
        <p:nvSpPr>
          <p:cNvPr id="18" name="sketchy rectangle">
            <a:extLst>
              <a:ext uri="{FF2B5EF4-FFF2-40B4-BE49-F238E27FC236}">
                <a16:creationId xmlns:a16="http://schemas.microsoft.com/office/drawing/2014/main" id="{E72C4BCF-DD12-4745-97A9-F340887E1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0453" y="563667"/>
            <a:ext cx="6570918" cy="5579082"/>
          </a:xfrm>
          <a:custGeom>
            <a:avLst/>
            <a:gdLst>
              <a:gd name="connsiteX0" fmla="*/ 0 w 6570918"/>
              <a:gd name="connsiteY0" fmla="*/ 0 h 5579082"/>
              <a:gd name="connsiteX1" fmla="*/ 525673 w 6570918"/>
              <a:gd name="connsiteY1" fmla="*/ 0 h 5579082"/>
              <a:gd name="connsiteX2" fmla="*/ 1182765 w 6570918"/>
              <a:gd name="connsiteY2" fmla="*/ 0 h 5579082"/>
              <a:gd name="connsiteX3" fmla="*/ 1905566 w 6570918"/>
              <a:gd name="connsiteY3" fmla="*/ 0 h 5579082"/>
              <a:gd name="connsiteX4" fmla="*/ 2365530 w 6570918"/>
              <a:gd name="connsiteY4" fmla="*/ 0 h 5579082"/>
              <a:gd name="connsiteX5" fmla="*/ 2825495 w 6570918"/>
              <a:gd name="connsiteY5" fmla="*/ 0 h 5579082"/>
              <a:gd name="connsiteX6" fmla="*/ 3614005 w 6570918"/>
              <a:gd name="connsiteY6" fmla="*/ 0 h 5579082"/>
              <a:gd name="connsiteX7" fmla="*/ 4271097 w 6570918"/>
              <a:gd name="connsiteY7" fmla="*/ 0 h 5579082"/>
              <a:gd name="connsiteX8" fmla="*/ 4731061 w 6570918"/>
              <a:gd name="connsiteY8" fmla="*/ 0 h 5579082"/>
              <a:gd name="connsiteX9" fmla="*/ 5388153 w 6570918"/>
              <a:gd name="connsiteY9" fmla="*/ 0 h 5579082"/>
              <a:gd name="connsiteX10" fmla="*/ 6570918 w 6570918"/>
              <a:gd name="connsiteY10" fmla="*/ 0 h 5579082"/>
              <a:gd name="connsiteX11" fmla="*/ 6570918 w 6570918"/>
              <a:gd name="connsiteY11" fmla="*/ 641594 h 5579082"/>
              <a:gd name="connsiteX12" fmla="*/ 6570918 w 6570918"/>
              <a:gd name="connsiteY12" fmla="*/ 1338980 h 5579082"/>
              <a:gd name="connsiteX13" fmla="*/ 6570918 w 6570918"/>
              <a:gd name="connsiteY13" fmla="*/ 1868992 h 5579082"/>
              <a:gd name="connsiteX14" fmla="*/ 6570918 w 6570918"/>
              <a:gd name="connsiteY14" fmla="*/ 2677959 h 5579082"/>
              <a:gd name="connsiteX15" fmla="*/ 6570918 w 6570918"/>
              <a:gd name="connsiteY15" fmla="*/ 3375345 h 5579082"/>
              <a:gd name="connsiteX16" fmla="*/ 6570918 w 6570918"/>
              <a:gd name="connsiteY16" fmla="*/ 4184312 h 5579082"/>
              <a:gd name="connsiteX17" fmla="*/ 6570918 w 6570918"/>
              <a:gd name="connsiteY17" fmla="*/ 4825906 h 5579082"/>
              <a:gd name="connsiteX18" fmla="*/ 6570918 w 6570918"/>
              <a:gd name="connsiteY18" fmla="*/ 5579082 h 5579082"/>
              <a:gd name="connsiteX19" fmla="*/ 5913826 w 6570918"/>
              <a:gd name="connsiteY19" fmla="*/ 5579082 h 5579082"/>
              <a:gd name="connsiteX20" fmla="*/ 5256734 w 6570918"/>
              <a:gd name="connsiteY20" fmla="*/ 5579082 h 5579082"/>
              <a:gd name="connsiteX21" fmla="*/ 4796770 w 6570918"/>
              <a:gd name="connsiteY21" fmla="*/ 5579082 h 5579082"/>
              <a:gd name="connsiteX22" fmla="*/ 4139678 w 6570918"/>
              <a:gd name="connsiteY22" fmla="*/ 5579082 h 5579082"/>
              <a:gd name="connsiteX23" fmla="*/ 3548296 w 6570918"/>
              <a:gd name="connsiteY23" fmla="*/ 5579082 h 5579082"/>
              <a:gd name="connsiteX24" fmla="*/ 2956913 w 6570918"/>
              <a:gd name="connsiteY24" fmla="*/ 5579082 h 5579082"/>
              <a:gd name="connsiteX25" fmla="*/ 2365530 w 6570918"/>
              <a:gd name="connsiteY25" fmla="*/ 5579082 h 5579082"/>
              <a:gd name="connsiteX26" fmla="*/ 1774148 w 6570918"/>
              <a:gd name="connsiteY26" fmla="*/ 5579082 h 5579082"/>
              <a:gd name="connsiteX27" fmla="*/ 1051347 w 6570918"/>
              <a:gd name="connsiteY27" fmla="*/ 5579082 h 5579082"/>
              <a:gd name="connsiteX28" fmla="*/ 0 w 6570918"/>
              <a:gd name="connsiteY28" fmla="*/ 5579082 h 5579082"/>
              <a:gd name="connsiteX29" fmla="*/ 0 w 6570918"/>
              <a:gd name="connsiteY29" fmla="*/ 5049069 h 5579082"/>
              <a:gd name="connsiteX30" fmla="*/ 0 w 6570918"/>
              <a:gd name="connsiteY30" fmla="*/ 4407475 h 5579082"/>
              <a:gd name="connsiteX31" fmla="*/ 0 w 6570918"/>
              <a:gd name="connsiteY31" fmla="*/ 3654299 h 5579082"/>
              <a:gd name="connsiteX32" fmla="*/ 0 w 6570918"/>
              <a:gd name="connsiteY32" fmla="*/ 2845332 h 5579082"/>
              <a:gd name="connsiteX33" fmla="*/ 0 w 6570918"/>
              <a:gd name="connsiteY33" fmla="*/ 2315319 h 5579082"/>
              <a:gd name="connsiteX34" fmla="*/ 0 w 6570918"/>
              <a:gd name="connsiteY34" fmla="*/ 1785306 h 5579082"/>
              <a:gd name="connsiteX35" fmla="*/ 0 w 6570918"/>
              <a:gd name="connsiteY35" fmla="*/ 976339 h 5579082"/>
              <a:gd name="connsiteX36" fmla="*/ 0 w 6570918"/>
              <a:gd name="connsiteY36" fmla="*/ 0 h 557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570918" h="5579082" fill="none" extrusionOk="0">
                <a:moveTo>
                  <a:pt x="0" y="0"/>
                </a:moveTo>
                <a:cubicBezTo>
                  <a:pt x="243958" y="-12943"/>
                  <a:pt x="320490" y="5069"/>
                  <a:pt x="525673" y="0"/>
                </a:cubicBezTo>
                <a:cubicBezTo>
                  <a:pt x="730856" y="-5069"/>
                  <a:pt x="894885" y="-31124"/>
                  <a:pt x="1182765" y="0"/>
                </a:cubicBezTo>
                <a:cubicBezTo>
                  <a:pt x="1470645" y="31124"/>
                  <a:pt x="1749273" y="-34665"/>
                  <a:pt x="1905566" y="0"/>
                </a:cubicBezTo>
                <a:cubicBezTo>
                  <a:pt x="2061859" y="34665"/>
                  <a:pt x="2197988" y="-9109"/>
                  <a:pt x="2365530" y="0"/>
                </a:cubicBezTo>
                <a:cubicBezTo>
                  <a:pt x="2533072" y="9109"/>
                  <a:pt x="2717818" y="14270"/>
                  <a:pt x="2825495" y="0"/>
                </a:cubicBezTo>
                <a:cubicBezTo>
                  <a:pt x="2933173" y="-14270"/>
                  <a:pt x="3325797" y="34931"/>
                  <a:pt x="3614005" y="0"/>
                </a:cubicBezTo>
                <a:cubicBezTo>
                  <a:pt x="3902213" y="-34931"/>
                  <a:pt x="4022668" y="20046"/>
                  <a:pt x="4271097" y="0"/>
                </a:cubicBezTo>
                <a:cubicBezTo>
                  <a:pt x="4519526" y="-20046"/>
                  <a:pt x="4513512" y="-11694"/>
                  <a:pt x="4731061" y="0"/>
                </a:cubicBezTo>
                <a:cubicBezTo>
                  <a:pt x="4948610" y="11694"/>
                  <a:pt x="5198372" y="9165"/>
                  <a:pt x="5388153" y="0"/>
                </a:cubicBezTo>
                <a:cubicBezTo>
                  <a:pt x="5577934" y="-9165"/>
                  <a:pt x="6151380" y="40199"/>
                  <a:pt x="6570918" y="0"/>
                </a:cubicBezTo>
                <a:cubicBezTo>
                  <a:pt x="6551036" y="203561"/>
                  <a:pt x="6580818" y="383315"/>
                  <a:pt x="6570918" y="641594"/>
                </a:cubicBezTo>
                <a:cubicBezTo>
                  <a:pt x="6561018" y="899873"/>
                  <a:pt x="6567176" y="1128287"/>
                  <a:pt x="6570918" y="1338980"/>
                </a:cubicBezTo>
                <a:cubicBezTo>
                  <a:pt x="6574660" y="1549673"/>
                  <a:pt x="6585356" y="1654385"/>
                  <a:pt x="6570918" y="1868992"/>
                </a:cubicBezTo>
                <a:cubicBezTo>
                  <a:pt x="6556480" y="2083599"/>
                  <a:pt x="6556432" y="2483858"/>
                  <a:pt x="6570918" y="2677959"/>
                </a:cubicBezTo>
                <a:cubicBezTo>
                  <a:pt x="6585404" y="2872060"/>
                  <a:pt x="6594779" y="3123863"/>
                  <a:pt x="6570918" y="3375345"/>
                </a:cubicBezTo>
                <a:cubicBezTo>
                  <a:pt x="6547057" y="3626827"/>
                  <a:pt x="6570936" y="3958160"/>
                  <a:pt x="6570918" y="4184312"/>
                </a:cubicBezTo>
                <a:cubicBezTo>
                  <a:pt x="6570900" y="4410464"/>
                  <a:pt x="6547287" y="4544723"/>
                  <a:pt x="6570918" y="4825906"/>
                </a:cubicBezTo>
                <a:cubicBezTo>
                  <a:pt x="6594549" y="5107089"/>
                  <a:pt x="6602036" y="5410476"/>
                  <a:pt x="6570918" y="5579082"/>
                </a:cubicBezTo>
                <a:cubicBezTo>
                  <a:pt x="6298110" y="5570936"/>
                  <a:pt x="6115328" y="5586054"/>
                  <a:pt x="5913826" y="5579082"/>
                </a:cubicBezTo>
                <a:cubicBezTo>
                  <a:pt x="5712324" y="5572110"/>
                  <a:pt x="5388485" y="5595536"/>
                  <a:pt x="5256734" y="5579082"/>
                </a:cubicBezTo>
                <a:cubicBezTo>
                  <a:pt x="5124983" y="5562628"/>
                  <a:pt x="4935790" y="5558095"/>
                  <a:pt x="4796770" y="5579082"/>
                </a:cubicBezTo>
                <a:cubicBezTo>
                  <a:pt x="4657750" y="5600069"/>
                  <a:pt x="4406133" y="5565422"/>
                  <a:pt x="4139678" y="5579082"/>
                </a:cubicBezTo>
                <a:cubicBezTo>
                  <a:pt x="3873223" y="5592742"/>
                  <a:pt x="3680595" y="5550657"/>
                  <a:pt x="3548296" y="5579082"/>
                </a:cubicBezTo>
                <a:cubicBezTo>
                  <a:pt x="3415997" y="5607507"/>
                  <a:pt x="3154943" y="5582453"/>
                  <a:pt x="2956913" y="5579082"/>
                </a:cubicBezTo>
                <a:cubicBezTo>
                  <a:pt x="2758883" y="5575711"/>
                  <a:pt x="2616161" y="5608318"/>
                  <a:pt x="2365530" y="5579082"/>
                </a:cubicBezTo>
                <a:cubicBezTo>
                  <a:pt x="2114899" y="5549846"/>
                  <a:pt x="2015415" y="5589111"/>
                  <a:pt x="1774148" y="5579082"/>
                </a:cubicBezTo>
                <a:cubicBezTo>
                  <a:pt x="1532881" y="5569053"/>
                  <a:pt x="1276772" y="5614025"/>
                  <a:pt x="1051347" y="5579082"/>
                </a:cubicBezTo>
                <a:cubicBezTo>
                  <a:pt x="825922" y="5544139"/>
                  <a:pt x="317006" y="5579887"/>
                  <a:pt x="0" y="5579082"/>
                </a:cubicBezTo>
                <a:cubicBezTo>
                  <a:pt x="647" y="5359793"/>
                  <a:pt x="-19331" y="5263540"/>
                  <a:pt x="0" y="5049069"/>
                </a:cubicBezTo>
                <a:cubicBezTo>
                  <a:pt x="19331" y="4834598"/>
                  <a:pt x="-28451" y="4599178"/>
                  <a:pt x="0" y="4407475"/>
                </a:cubicBezTo>
                <a:cubicBezTo>
                  <a:pt x="28451" y="4215772"/>
                  <a:pt x="-6879" y="3851595"/>
                  <a:pt x="0" y="3654299"/>
                </a:cubicBezTo>
                <a:cubicBezTo>
                  <a:pt x="6879" y="3457003"/>
                  <a:pt x="-13361" y="3153430"/>
                  <a:pt x="0" y="2845332"/>
                </a:cubicBezTo>
                <a:cubicBezTo>
                  <a:pt x="13361" y="2537234"/>
                  <a:pt x="-16264" y="2440224"/>
                  <a:pt x="0" y="2315319"/>
                </a:cubicBezTo>
                <a:cubicBezTo>
                  <a:pt x="16264" y="2190414"/>
                  <a:pt x="-4326" y="1972406"/>
                  <a:pt x="0" y="1785306"/>
                </a:cubicBezTo>
                <a:cubicBezTo>
                  <a:pt x="4326" y="1598206"/>
                  <a:pt x="36209" y="1149228"/>
                  <a:pt x="0" y="976339"/>
                </a:cubicBezTo>
                <a:cubicBezTo>
                  <a:pt x="-36209" y="803450"/>
                  <a:pt x="-26312" y="313518"/>
                  <a:pt x="0" y="0"/>
                </a:cubicBezTo>
                <a:close/>
              </a:path>
              <a:path w="6570918" h="5579082" stroke="0" extrusionOk="0">
                <a:moveTo>
                  <a:pt x="0" y="0"/>
                </a:moveTo>
                <a:cubicBezTo>
                  <a:pt x="278313" y="27288"/>
                  <a:pt x="431280" y="2299"/>
                  <a:pt x="591383" y="0"/>
                </a:cubicBezTo>
                <a:cubicBezTo>
                  <a:pt x="751486" y="-2299"/>
                  <a:pt x="864229" y="-10501"/>
                  <a:pt x="1051347" y="0"/>
                </a:cubicBezTo>
                <a:cubicBezTo>
                  <a:pt x="1238465" y="10501"/>
                  <a:pt x="1656622" y="-8810"/>
                  <a:pt x="1839857" y="0"/>
                </a:cubicBezTo>
                <a:cubicBezTo>
                  <a:pt x="2023092" y="8810"/>
                  <a:pt x="2169087" y="15350"/>
                  <a:pt x="2431240" y="0"/>
                </a:cubicBezTo>
                <a:cubicBezTo>
                  <a:pt x="2693393" y="-15350"/>
                  <a:pt x="2900257" y="27267"/>
                  <a:pt x="3022622" y="0"/>
                </a:cubicBezTo>
                <a:cubicBezTo>
                  <a:pt x="3144987" y="-27267"/>
                  <a:pt x="3447181" y="14689"/>
                  <a:pt x="3811132" y="0"/>
                </a:cubicBezTo>
                <a:cubicBezTo>
                  <a:pt x="4175083" y="-14689"/>
                  <a:pt x="4141184" y="1416"/>
                  <a:pt x="4336806" y="0"/>
                </a:cubicBezTo>
                <a:cubicBezTo>
                  <a:pt x="4532428" y="-1416"/>
                  <a:pt x="4953156" y="21134"/>
                  <a:pt x="5125316" y="0"/>
                </a:cubicBezTo>
                <a:cubicBezTo>
                  <a:pt x="5297476" y="-21134"/>
                  <a:pt x="5588322" y="-4504"/>
                  <a:pt x="5913826" y="0"/>
                </a:cubicBezTo>
                <a:cubicBezTo>
                  <a:pt x="6239330" y="4504"/>
                  <a:pt x="6420523" y="-5260"/>
                  <a:pt x="6570918" y="0"/>
                </a:cubicBezTo>
                <a:cubicBezTo>
                  <a:pt x="6591445" y="372376"/>
                  <a:pt x="6574842" y="632430"/>
                  <a:pt x="6570918" y="808967"/>
                </a:cubicBezTo>
                <a:cubicBezTo>
                  <a:pt x="6566994" y="985504"/>
                  <a:pt x="6590171" y="1307889"/>
                  <a:pt x="6570918" y="1562143"/>
                </a:cubicBezTo>
                <a:cubicBezTo>
                  <a:pt x="6551665" y="1816397"/>
                  <a:pt x="6555438" y="1963128"/>
                  <a:pt x="6570918" y="2092156"/>
                </a:cubicBezTo>
                <a:cubicBezTo>
                  <a:pt x="6586398" y="2221184"/>
                  <a:pt x="6566210" y="2620933"/>
                  <a:pt x="6570918" y="2789541"/>
                </a:cubicBezTo>
                <a:cubicBezTo>
                  <a:pt x="6575626" y="2958149"/>
                  <a:pt x="6544837" y="3183433"/>
                  <a:pt x="6570918" y="3486926"/>
                </a:cubicBezTo>
                <a:cubicBezTo>
                  <a:pt x="6596999" y="3790419"/>
                  <a:pt x="6605308" y="3845885"/>
                  <a:pt x="6570918" y="4184312"/>
                </a:cubicBezTo>
                <a:cubicBezTo>
                  <a:pt x="6536528" y="4522739"/>
                  <a:pt x="6608082" y="4624099"/>
                  <a:pt x="6570918" y="4937488"/>
                </a:cubicBezTo>
                <a:cubicBezTo>
                  <a:pt x="6533754" y="5250877"/>
                  <a:pt x="6586964" y="5431073"/>
                  <a:pt x="6570918" y="5579082"/>
                </a:cubicBezTo>
                <a:cubicBezTo>
                  <a:pt x="6289892" y="5586213"/>
                  <a:pt x="6205354" y="5547724"/>
                  <a:pt x="5848117" y="5579082"/>
                </a:cubicBezTo>
                <a:cubicBezTo>
                  <a:pt x="5490880" y="5610440"/>
                  <a:pt x="5430172" y="5600685"/>
                  <a:pt x="5322444" y="5579082"/>
                </a:cubicBezTo>
                <a:cubicBezTo>
                  <a:pt x="5214716" y="5557479"/>
                  <a:pt x="4791298" y="5604209"/>
                  <a:pt x="4533933" y="5579082"/>
                </a:cubicBezTo>
                <a:cubicBezTo>
                  <a:pt x="4276568" y="5553955"/>
                  <a:pt x="4194834" y="5592381"/>
                  <a:pt x="3876842" y="5579082"/>
                </a:cubicBezTo>
                <a:cubicBezTo>
                  <a:pt x="3558850" y="5565783"/>
                  <a:pt x="3592122" y="5581860"/>
                  <a:pt x="3351168" y="5579082"/>
                </a:cubicBezTo>
                <a:cubicBezTo>
                  <a:pt x="3110214" y="5576304"/>
                  <a:pt x="2934023" y="5584193"/>
                  <a:pt x="2694076" y="5579082"/>
                </a:cubicBezTo>
                <a:cubicBezTo>
                  <a:pt x="2454129" y="5573971"/>
                  <a:pt x="2428702" y="5591803"/>
                  <a:pt x="2234112" y="5579082"/>
                </a:cubicBezTo>
                <a:cubicBezTo>
                  <a:pt x="2039522" y="5566361"/>
                  <a:pt x="1981009" y="5601189"/>
                  <a:pt x="1774148" y="5579082"/>
                </a:cubicBezTo>
                <a:cubicBezTo>
                  <a:pt x="1567287" y="5556975"/>
                  <a:pt x="1275481" y="5606317"/>
                  <a:pt x="1117056" y="5579082"/>
                </a:cubicBezTo>
                <a:cubicBezTo>
                  <a:pt x="958631" y="5551847"/>
                  <a:pt x="755477" y="5572254"/>
                  <a:pt x="591383" y="5579082"/>
                </a:cubicBezTo>
                <a:cubicBezTo>
                  <a:pt x="427289" y="5585910"/>
                  <a:pt x="187330" y="5591515"/>
                  <a:pt x="0" y="5579082"/>
                </a:cubicBezTo>
                <a:cubicBezTo>
                  <a:pt x="-26479" y="5461734"/>
                  <a:pt x="-8007" y="5136203"/>
                  <a:pt x="0" y="4993278"/>
                </a:cubicBezTo>
                <a:cubicBezTo>
                  <a:pt x="8007" y="4850353"/>
                  <a:pt x="-866" y="4711104"/>
                  <a:pt x="0" y="4463266"/>
                </a:cubicBezTo>
                <a:cubicBezTo>
                  <a:pt x="866" y="4215428"/>
                  <a:pt x="32773" y="4051281"/>
                  <a:pt x="0" y="3710090"/>
                </a:cubicBezTo>
                <a:cubicBezTo>
                  <a:pt x="-32773" y="3368899"/>
                  <a:pt x="-4467" y="3247332"/>
                  <a:pt x="0" y="3124286"/>
                </a:cubicBezTo>
                <a:cubicBezTo>
                  <a:pt x="4467" y="3001240"/>
                  <a:pt x="-19954" y="2606861"/>
                  <a:pt x="0" y="2371110"/>
                </a:cubicBezTo>
                <a:cubicBezTo>
                  <a:pt x="19954" y="2135359"/>
                  <a:pt x="32823" y="1730214"/>
                  <a:pt x="0" y="1562143"/>
                </a:cubicBezTo>
                <a:cubicBezTo>
                  <a:pt x="-32823" y="1394072"/>
                  <a:pt x="31174" y="1196398"/>
                  <a:pt x="0" y="920549"/>
                </a:cubicBezTo>
                <a:cubicBezTo>
                  <a:pt x="-31174" y="644700"/>
                  <a:pt x="-12315" y="36959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952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D14C7-0A40-71F3-3AC1-3BED2F206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5339" y="2359877"/>
            <a:ext cx="2719355" cy="15482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6000" b="1">
                <a:solidFill>
                  <a:schemeClr val="bg1"/>
                </a:solidFill>
              </a:rPr>
              <a:t> </a:t>
            </a:r>
            <a:r>
              <a:rPr lang="en-US" sz="6000" b="1" err="1">
                <a:solidFill>
                  <a:schemeClr val="bg1"/>
                </a:solidFill>
              </a:rPr>
              <a:t>Kysymyksiä</a:t>
            </a:r>
            <a:r>
              <a:rPr lang="en-US" sz="6000" b="1">
                <a:solidFill>
                  <a:schemeClr val="bg1"/>
                </a:solidFill>
              </a:rPr>
              <a:t>?</a:t>
            </a:r>
          </a:p>
          <a:p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</a:endParaRPr>
          </a:p>
          <a:p>
            <a:endParaRPr lang="en-US" sz="32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851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286F5-F2B6-0D02-D6AC-CC8010FD2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Projektin</a:t>
            </a:r>
            <a:r>
              <a:rPr lang="en-GB"/>
              <a:t> </a:t>
            </a:r>
            <a:r>
              <a:rPr lang="en-GB" err="1"/>
              <a:t>esittely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5BCBF-27CA-497B-1AEB-2DF6E8B90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fi-FI" sz="2400">
              <a:latin typeface="DilleniaUPC"/>
              <a:cs typeface="DilleniaUPC"/>
            </a:endParaRPr>
          </a:p>
          <a:p>
            <a:r>
              <a:rPr lang="fi-FI" sz="2400">
                <a:latin typeface="DilleniaUPC"/>
                <a:cs typeface="DilleniaUPC"/>
              </a:rPr>
              <a:t>Sään vaikutus Helsingin seudun henkilö- ja pakettiautojen liikennemääriin ja ajoneuvojen nopeuksiin. Liikenteen mittauspisteiksi valittiin kolme pistettä eri puolelta pk-seutua ja näitä lähellä olevat säähavaintopisteet.</a:t>
            </a:r>
            <a:endParaRPr lang="en-US"/>
          </a:p>
          <a:p>
            <a:r>
              <a:rPr lang="fi-FI" sz="2400">
                <a:latin typeface="DilleniaUPC"/>
                <a:cs typeface="DilleniaUPC"/>
              </a:rPr>
              <a:t>Ajanjaksoiksi määriteltiin 2019 – 2023. </a:t>
            </a:r>
            <a:endParaRPr lang="fi-FI">
              <a:latin typeface="The Hand Bold"/>
              <a:cs typeface="DilleniaUPC"/>
            </a:endParaRPr>
          </a:p>
          <a:p>
            <a:r>
              <a:rPr lang="fi-FI" sz="2400">
                <a:latin typeface="DilleniaUPC"/>
                <a:cs typeface="DilleniaUPC"/>
              </a:rPr>
              <a:t>Tarkoitus oli lisäksi selvittää onko sään ja aiempien liikennemäärien perusteella mahdollista luoda ennustemallia päivittäisen työmatkan suunnittelun avuksi.</a:t>
            </a:r>
            <a:endParaRPr lang="fi-FI">
              <a:latin typeface="The Hand Bold"/>
              <a:cs typeface="DilleniaUPC"/>
            </a:endParaRPr>
          </a:p>
          <a:p>
            <a:r>
              <a:rPr lang="fi-FI" sz="2400">
                <a:latin typeface="DilleniaUPC"/>
                <a:cs typeface="DilleniaUPC"/>
              </a:rPr>
              <a:t>Datalähteenä käytettiin Ilmatieteenlaitoksen säähavaintodataa ja </a:t>
            </a:r>
            <a:r>
              <a:rPr lang="fi-FI" sz="2400" err="1">
                <a:latin typeface="DilleniaUPC"/>
                <a:cs typeface="DilleniaUPC"/>
              </a:rPr>
              <a:t>digitrafficin</a:t>
            </a:r>
            <a:r>
              <a:rPr lang="fi-FI" sz="2400">
                <a:latin typeface="DilleniaUPC"/>
                <a:cs typeface="DilleniaUPC"/>
              </a:rPr>
              <a:t> tieliikennedataa.</a:t>
            </a:r>
            <a:endParaRPr lang="en-FI" sz="2400">
              <a:latin typeface="DilleniaUPC"/>
              <a:cs typeface="DilleniaUPC"/>
            </a:endParaRPr>
          </a:p>
        </p:txBody>
      </p:sp>
    </p:spTree>
    <p:extLst>
      <p:ext uri="{BB962C8B-B14F-4D97-AF65-F5344CB8AC3E}">
        <p14:creationId xmlns:p14="http://schemas.microsoft.com/office/powerpoint/2010/main" val="2754183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Tekniikat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441CB-344A-B132-EF79-159532A1C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sz="2400">
              <a:latin typeface="DilleniaUPC"/>
              <a:cs typeface="DilleniaUPC"/>
            </a:endParaRPr>
          </a:p>
          <a:p>
            <a:r>
              <a:rPr lang="en-FI" sz="2400">
                <a:latin typeface="DilleniaUPC"/>
                <a:cs typeface="DilleniaUPC"/>
              </a:rPr>
              <a:t>Datan </a:t>
            </a:r>
            <a:r>
              <a:rPr lang="en-FI" sz="2400" err="1">
                <a:latin typeface="DilleniaUPC"/>
                <a:cs typeface="DilleniaUPC"/>
              </a:rPr>
              <a:t>lataaminen</a:t>
            </a:r>
            <a:r>
              <a:rPr lang="en-FI" sz="2400">
                <a:latin typeface="DilleniaUPC"/>
                <a:cs typeface="DilleniaUPC"/>
              </a:rPr>
              <a:t> ja </a:t>
            </a:r>
            <a:r>
              <a:rPr lang="en-FI" sz="2400" err="1">
                <a:latin typeface="DilleniaUPC"/>
                <a:cs typeface="DilleniaUPC"/>
              </a:rPr>
              <a:t>muokkaus</a:t>
            </a:r>
            <a:r>
              <a:rPr lang="en-FI" sz="2400">
                <a:latin typeface="DilleniaUPC"/>
                <a:cs typeface="DilleniaUPC"/>
              </a:rPr>
              <a:t>: Azure Synapse Analytics, Spark Notebook </a:t>
            </a:r>
            <a:endParaRPr lang="en-US" sz="2400">
              <a:latin typeface="DilleniaUPC"/>
              <a:cs typeface="DilleniaUPC"/>
            </a:endParaRPr>
          </a:p>
          <a:p>
            <a:pPr lvl="1"/>
            <a:r>
              <a:rPr lang="en-FI" err="1">
                <a:latin typeface="DilleniaUPC"/>
                <a:cs typeface="DilleniaUPC"/>
              </a:rPr>
              <a:t>historiadatan</a:t>
            </a:r>
            <a:r>
              <a:rPr lang="en-FI">
                <a:latin typeface="DilleniaUPC"/>
                <a:cs typeface="DilleniaUPC"/>
              </a:rPr>
              <a:t> </a:t>
            </a:r>
            <a:r>
              <a:rPr lang="en-FI" err="1">
                <a:latin typeface="DilleniaUPC"/>
                <a:cs typeface="DilleniaUPC"/>
              </a:rPr>
              <a:t>lataus</a:t>
            </a:r>
            <a:r>
              <a:rPr lang="en-FI">
                <a:latin typeface="DilleniaUPC"/>
                <a:cs typeface="DilleniaUPC"/>
              </a:rPr>
              <a:t> </a:t>
            </a:r>
            <a:r>
              <a:rPr lang="en-FI" err="1">
                <a:latin typeface="DilleniaUPC"/>
                <a:cs typeface="DilleniaUPC"/>
              </a:rPr>
              <a:t>csv:nä</a:t>
            </a:r>
            <a:r>
              <a:rPr lang="en-FI">
                <a:latin typeface="DilleniaUPC"/>
                <a:cs typeface="DilleniaUPC"/>
              </a:rPr>
              <a:t> ja </a:t>
            </a:r>
            <a:r>
              <a:rPr lang="en-FI" err="1">
                <a:latin typeface="DilleniaUPC"/>
                <a:cs typeface="DilleniaUPC"/>
              </a:rPr>
              <a:t>päivittyvä</a:t>
            </a:r>
            <a:r>
              <a:rPr lang="en-FI">
                <a:latin typeface="DilleniaUPC"/>
                <a:cs typeface="DilleniaUPC"/>
              </a:rPr>
              <a:t> data </a:t>
            </a:r>
            <a:r>
              <a:rPr lang="en-FI" err="1">
                <a:latin typeface="DilleniaUPC"/>
                <a:cs typeface="DilleniaUPC"/>
              </a:rPr>
              <a:t>haettiin</a:t>
            </a:r>
            <a:r>
              <a:rPr lang="en-FI">
                <a:latin typeface="DilleniaUPC"/>
                <a:cs typeface="DilleniaUPC"/>
              </a:rPr>
              <a:t> </a:t>
            </a:r>
            <a:r>
              <a:rPr lang="en-US" err="1">
                <a:latin typeface="DilleniaUPC"/>
                <a:cs typeface="DilleniaUPC"/>
              </a:rPr>
              <a:t>API</a:t>
            </a:r>
            <a:r>
              <a:rPr lang="en-FI" err="1">
                <a:latin typeface="DilleniaUPC"/>
                <a:cs typeface="DilleniaUPC"/>
              </a:rPr>
              <a:t>en</a:t>
            </a:r>
            <a:r>
              <a:rPr lang="en-FI">
                <a:latin typeface="DilleniaUPC"/>
                <a:cs typeface="DilleniaUPC"/>
              </a:rPr>
              <a:t> </a:t>
            </a:r>
            <a:r>
              <a:rPr lang="en-FI" err="1">
                <a:latin typeface="DilleniaUPC"/>
                <a:cs typeface="DilleniaUPC"/>
              </a:rPr>
              <a:t>kautta</a:t>
            </a:r>
            <a:r>
              <a:rPr lang="en-FI">
                <a:latin typeface="DilleniaUPC"/>
                <a:cs typeface="DilleniaUPC"/>
              </a:rPr>
              <a:t> </a:t>
            </a:r>
            <a:endParaRPr lang="en-US">
              <a:latin typeface="DilleniaUPC"/>
              <a:cs typeface="DilleniaUPC"/>
            </a:endParaRPr>
          </a:p>
          <a:p>
            <a:r>
              <a:rPr lang="en-FI" sz="2400">
                <a:latin typeface="DilleniaUPC"/>
                <a:cs typeface="DilleniaUPC"/>
              </a:rPr>
              <a:t>Datan </a:t>
            </a:r>
            <a:r>
              <a:rPr lang="en-FI" sz="2400" err="1">
                <a:latin typeface="DilleniaUPC"/>
                <a:cs typeface="DilleniaUPC"/>
              </a:rPr>
              <a:t>mallinnus</a:t>
            </a:r>
            <a:r>
              <a:rPr lang="en-FI" sz="2400">
                <a:latin typeface="DilleniaUPC"/>
                <a:cs typeface="DilleniaUPC"/>
              </a:rPr>
              <a:t>: SQL DBM </a:t>
            </a:r>
          </a:p>
          <a:p>
            <a:r>
              <a:rPr lang="en-FI" sz="2400" err="1">
                <a:latin typeface="DilleniaUPC"/>
                <a:cs typeface="DilleniaUPC"/>
              </a:rPr>
              <a:t>Tietovaraston</a:t>
            </a:r>
            <a:r>
              <a:rPr lang="en-FI" sz="2400">
                <a:latin typeface="DilleniaUPC"/>
                <a:cs typeface="DilleniaUPC"/>
              </a:rPr>
              <a:t> </a:t>
            </a:r>
            <a:r>
              <a:rPr lang="en-FI" sz="2400" err="1">
                <a:latin typeface="DilleniaUPC"/>
                <a:cs typeface="DilleniaUPC"/>
              </a:rPr>
              <a:t>toteutus</a:t>
            </a:r>
            <a:r>
              <a:rPr lang="en-FI" sz="2400">
                <a:latin typeface="DilleniaUPC"/>
                <a:cs typeface="DilleniaUPC"/>
              </a:rPr>
              <a:t>: Azure Synapse data pipeline, Azure SQL database (basic) </a:t>
            </a:r>
          </a:p>
          <a:p>
            <a:r>
              <a:rPr lang="en-FI" sz="2400">
                <a:latin typeface="DilleniaUPC"/>
                <a:cs typeface="DilleniaUPC"/>
              </a:rPr>
              <a:t>Datan </a:t>
            </a:r>
            <a:r>
              <a:rPr lang="en-FI" sz="2400" err="1">
                <a:latin typeface="DilleniaUPC"/>
                <a:cs typeface="DilleniaUPC"/>
              </a:rPr>
              <a:t>analysointi</a:t>
            </a:r>
            <a:r>
              <a:rPr lang="en-FI" sz="2400">
                <a:latin typeface="DilleniaUPC"/>
                <a:cs typeface="DilleniaUPC"/>
              </a:rPr>
              <a:t> ja </a:t>
            </a:r>
            <a:r>
              <a:rPr lang="en-FI" sz="2400" err="1">
                <a:latin typeface="DilleniaUPC"/>
                <a:cs typeface="DilleniaUPC"/>
              </a:rPr>
              <a:t>visualisointi</a:t>
            </a:r>
            <a:r>
              <a:rPr lang="en-FI" sz="2400">
                <a:latin typeface="DilleniaUPC"/>
                <a:cs typeface="DilleniaUPC"/>
              </a:rPr>
              <a:t>: </a:t>
            </a:r>
            <a:r>
              <a:rPr lang="en-FI" sz="2400" err="1">
                <a:latin typeface="DilleniaUPC"/>
                <a:cs typeface="DilleniaUPC"/>
              </a:rPr>
              <a:t>PowerBI</a:t>
            </a:r>
            <a:endParaRPr lang="en-FI" sz="2400">
              <a:latin typeface="DilleniaUPC"/>
              <a:cs typeface="DilleniaUPC"/>
            </a:endParaRPr>
          </a:p>
        </p:txBody>
      </p:sp>
    </p:spTree>
    <p:extLst>
      <p:ext uri="{BB962C8B-B14F-4D97-AF65-F5344CB8AC3E}">
        <p14:creationId xmlns:p14="http://schemas.microsoft.com/office/powerpoint/2010/main" val="3731286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Projektin</a:t>
            </a:r>
            <a:r>
              <a:rPr lang="en-GB"/>
              <a:t> </a:t>
            </a:r>
            <a:r>
              <a:rPr lang="en-GB" err="1"/>
              <a:t>hallinta</a:t>
            </a:r>
            <a:r>
              <a:rPr lang="en-GB"/>
              <a:t> &amp; </a:t>
            </a:r>
            <a:r>
              <a:rPr lang="en-GB" err="1"/>
              <a:t>ketterät</a:t>
            </a:r>
            <a:r>
              <a:rPr lang="en-GB"/>
              <a:t> menetelmät</a:t>
            </a:r>
            <a:endParaRPr lang="en-FI"/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6A1D348-CE86-8C8B-4EA4-5FCBA0CA4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8114" y="1929384"/>
            <a:ext cx="9251255" cy="4778773"/>
          </a:xfrm>
        </p:spPr>
      </p:pic>
    </p:spTree>
    <p:extLst>
      <p:ext uri="{BB962C8B-B14F-4D97-AF65-F5344CB8AC3E}">
        <p14:creationId xmlns:p14="http://schemas.microsoft.com/office/powerpoint/2010/main" val="1830958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err="1"/>
              <a:t>Datan</a:t>
            </a:r>
            <a:r>
              <a:rPr lang="en-GB"/>
              <a:t> </a:t>
            </a:r>
            <a:r>
              <a:rPr lang="en-GB" err="1"/>
              <a:t>haku</a:t>
            </a:r>
            <a:r>
              <a:rPr lang="en-GB"/>
              <a:t> (</a:t>
            </a:r>
            <a:r>
              <a:rPr lang="en-GB" err="1"/>
              <a:t>historia</a:t>
            </a:r>
            <a:r>
              <a:rPr lang="en-GB"/>
              <a:t>)</a:t>
            </a:r>
            <a:br>
              <a:rPr lang="en-GB"/>
            </a:br>
            <a:r>
              <a:rPr lang="en-GB" sz="2000"/>
              <a:t>					</a:t>
            </a:r>
            <a:r>
              <a:rPr lang="en-GB" sz="2400"/>
              <a:t>https://www.ilmatieteenlaitos.fi/havaintojen-lataus</a:t>
            </a:r>
            <a:endParaRPr lang="en-GB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2DEC96E-55DC-3997-B1E9-476A152B1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99386" y="2052474"/>
            <a:ext cx="6291672" cy="480540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9C5D64-A821-474B-0F81-814D7BAD2AAB}"/>
              </a:ext>
            </a:extLst>
          </p:cNvPr>
          <p:cNvSpPr txBox="1"/>
          <p:nvPr/>
        </p:nvSpPr>
        <p:spPr>
          <a:xfrm>
            <a:off x="903110" y="2135481"/>
            <a:ext cx="568207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Säädatan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haku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Ilmatieteenlaitoksen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Havaintojen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lataus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sivulta</a:t>
            </a: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</p:txBody>
      </p:sp>
      <p:pic>
        <p:nvPicPr>
          <p:cNvPr id="3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2B4A839-A80A-D06C-E688-6BC033DCD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051" y="2956233"/>
            <a:ext cx="4634088" cy="392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04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err="1"/>
              <a:t>Datan</a:t>
            </a:r>
            <a:r>
              <a:rPr lang="en-GB"/>
              <a:t> </a:t>
            </a:r>
            <a:r>
              <a:rPr lang="en-GB" err="1"/>
              <a:t>haku</a:t>
            </a:r>
            <a:r>
              <a:rPr lang="en-GB"/>
              <a:t> (</a:t>
            </a:r>
            <a:r>
              <a:rPr lang="en-GB" err="1"/>
              <a:t>historia</a:t>
            </a:r>
            <a:r>
              <a:rPr lang="en-GB"/>
              <a:t>) </a:t>
            </a:r>
            <a:r>
              <a:rPr lang="en-GB" sz="2200"/>
              <a:t>                                                                        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C5D64-A821-474B-0F81-814D7BAD2AAB}"/>
              </a:ext>
            </a:extLst>
          </p:cNvPr>
          <p:cNvSpPr txBox="1"/>
          <p:nvPr/>
        </p:nvSpPr>
        <p:spPr>
          <a:xfrm>
            <a:off x="1008474" y="2089528"/>
            <a:ext cx="568207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Säädatan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lataus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csv:nä</a:t>
            </a:r>
            <a:r>
              <a:rPr lang="en-US" sz="2400">
                <a:latin typeface="DilleniaUPC"/>
                <a:cs typeface="DilleniaUPC"/>
              </a:rPr>
              <a:t> 2 </a:t>
            </a:r>
            <a:r>
              <a:rPr lang="en-US" sz="2400" err="1">
                <a:latin typeface="DilleniaUPC"/>
                <a:cs typeface="DilleniaUPC"/>
              </a:rPr>
              <a:t>vuoden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erissä</a:t>
            </a:r>
            <a:r>
              <a:rPr lang="en-US" sz="2400">
                <a:latin typeface="DilleniaUPC"/>
                <a:cs typeface="DilleniaUPC"/>
              </a:rPr>
              <a:t>/</a:t>
            </a:r>
            <a:r>
              <a:rPr lang="en-US" sz="2400" err="1">
                <a:latin typeface="DilleniaUPC"/>
                <a:cs typeface="DilleniaUPC"/>
              </a:rPr>
              <a:t>mittauspiste</a:t>
            </a: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</p:txBody>
      </p:sp>
      <p:pic>
        <p:nvPicPr>
          <p:cNvPr id="8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AED09EC-6923-965F-27A0-B2771824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93" y="2920525"/>
            <a:ext cx="10024533" cy="332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00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err="1"/>
              <a:t>Datan</a:t>
            </a:r>
            <a:r>
              <a:rPr lang="en-GB"/>
              <a:t> </a:t>
            </a:r>
            <a:r>
              <a:rPr lang="en-GB" err="1"/>
              <a:t>haku</a:t>
            </a:r>
            <a:r>
              <a:rPr lang="en-GB"/>
              <a:t> (</a:t>
            </a:r>
            <a:r>
              <a:rPr lang="en-GB" err="1"/>
              <a:t>historia</a:t>
            </a:r>
            <a:r>
              <a:rPr lang="en-GB"/>
              <a:t>)</a:t>
            </a:r>
            <a:br>
              <a:rPr lang="en-GB"/>
            </a:br>
            <a:r>
              <a:rPr lang="en-GB" sz="2000"/>
              <a:t>						</a:t>
            </a:r>
            <a:r>
              <a:rPr lang="en-GB" sz="2400"/>
              <a:t>https://tie.digitraffic.fi/ui/tms/history/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C5D64-A821-474B-0F81-814D7BAD2AAB}"/>
              </a:ext>
            </a:extLst>
          </p:cNvPr>
          <p:cNvSpPr txBox="1"/>
          <p:nvPr/>
        </p:nvSpPr>
        <p:spPr>
          <a:xfrm>
            <a:off x="903110" y="2135481"/>
            <a:ext cx="477896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>
                <a:latin typeface="DilleniaUPC"/>
                <a:cs typeface="DilleniaUPC"/>
              </a:rPr>
              <a:t>Liikennedatan haku digitrafficin LAM-tilastohaun </a:t>
            </a:r>
            <a:r>
              <a:rPr lang="en-US" sz="2400" err="1">
                <a:latin typeface="DilleniaUPC"/>
                <a:cs typeface="DilleniaUPC"/>
              </a:rPr>
              <a:t>avulla</a:t>
            </a: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</p:txBody>
      </p:sp>
      <p:pic>
        <p:nvPicPr>
          <p:cNvPr id="3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FE43160-DABB-86DC-78DA-591492D05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95" y="1972107"/>
            <a:ext cx="5650088" cy="4673498"/>
          </a:xfrm>
          <a:prstGeom prst="rect">
            <a:avLst/>
          </a:prstGeom>
        </p:spPr>
      </p:pic>
      <p:pic>
        <p:nvPicPr>
          <p:cNvPr id="8" name="Picture 8" descr="Map&#10;&#10;Description automatically generated">
            <a:extLst>
              <a:ext uri="{FF2B5EF4-FFF2-40B4-BE49-F238E27FC236}">
                <a16:creationId xmlns:a16="http://schemas.microsoft.com/office/drawing/2014/main" id="{E63A38E1-791E-8C35-A56D-38A0D2CAB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" y="3131059"/>
            <a:ext cx="6280383" cy="351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36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F25-C935-8672-E2D2-57B13B7B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Datan </a:t>
            </a:r>
            <a:r>
              <a:rPr lang="en-GB" err="1"/>
              <a:t>haku</a:t>
            </a:r>
            <a:r>
              <a:rPr lang="en-GB"/>
              <a:t> (</a:t>
            </a:r>
            <a:r>
              <a:rPr lang="en-GB" err="1"/>
              <a:t>historia</a:t>
            </a:r>
            <a:r>
              <a:rPr lang="en-GB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C5D64-A821-474B-0F81-814D7BAD2AAB}"/>
              </a:ext>
            </a:extLst>
          </p:cNvPr>
          <p:cNvSpPr txBox="1"/>
          <p:nvPr/>
        </p:nvSpPr>
        <p:spPr>
          <a:xfrm>
            <a:off x="903110" y="2135481"/>
            <a:ext cx="47131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Liikennedatan</a:t>
            </a:r>
            <a:r>
              <a:rPr lang="en-US" sz="2400">
                <a:latin typeface="DilleniaUPC"/>
                <a:cs typeface="DilleniaUPC"/>
              </a:rPr>
              <a:t> </a:t>
            </a:r>
            <a:r>
              <a:rPr lang="en-US" sz="2400" err="1">
                <a:latin typeface="DilleniaUPC"/>
                <a:cs typeface="DilleniaUPC"/>
              </a:rPr>
              <a:t>lataus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csv:nä</a:t>
            </a:r>
            <a:endParaRPr lang="en-US" sz="2400">
              <a:latin typeface="DilleniaUPC"/>
              <a:cs typeface="DilleniaUPC"/>
            </a:endParaRPr>
          </a:p>
          <a:p>
            <a:pPr marL="342900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Valitut</a:t>
            </a:r>
            <a:r>
              <a:rPr lang="en-US" sz="2400">
                <a:latin typeface="DilleniaUPC"/>
                <a:cs typeface="DilleniaUPC"/>
              </a:rPr>
              <a:t> </a:t>
            </a:r>
            <a:r>
              <a:rPr lang="en-US" sz="2400" err="1">
                <a:latin typeface="DilleniaUPC"/>
                <a:cs typeface="DilleniaUPC"/>
              </a:rPr>
              <a:t>kentät</a:t>
            </a:r>
            <a:r>
              <a:rPr lang="en-US" sz="2400">
                <a:latin typeface="DilleniaUPC"/>
                <a:cs typeface="DilleniaUPC"/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pistetunnus</a:t>
            </a:r>
            <a:endParaRPr lang="en-US" err="1"/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sijainti</a:t>
            </a:r>
            <a:endParaRPr lang="en-US" sz="2400">
              <a:latin typeface="DilleniaUPC"/>
              <a:cs typeface="DilleniaUPC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pvm</a:t>
            </a:r>
            <a:endParaRPr lang="en-US" sz="2400">
              <a:latin typeface="DilleniaUPC"/>
              <a:cs typeface="DilleniaUPC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suunta</a:t>
            </a:r>
            <a:endParaRPr lang="en-US" sz="2400">
              <a:latin typeface="DilleniaUPC"/>
              <a:cs typeface="DilleniaUPC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suuntaselite</a:t>
            </a:r>
            <a:endParaRPr lang="en-US" sz="2400">
              <a:latin typeface="DilleniaUPC"/>
              <a:cs typeface="DilleniaUPC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>
                <a:latin typeface="DilleniaUPC"/>
                <a:cs typeface="DilleniaUPC"/>
              </a:rPr>
              <a:t>klo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Keskinopeus</a:t>
            </a:r>
            <a:endParaRPr lang="en-US" sz="2400">
              <a:latin typeface="DilleniaUPC"/>
              <a:cs typeface="DilleniaUPC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err="1">
                <a:latin typeface="DilleniaUPC"/>
                <a:cs typeface="DilleniaUPC"/>
              </a:rPr>
              <a:t>Liikennemäärä</a:t>
            </a:r>
            <a:endParaRPr lang="en-US" sz="2400">
              <a:latin typeface="DilleniaUPC"/>
              <a:cs typeface="DilleniaUPC"/>
            </a:endParaRPr>
          </a:p>
          <a:p>
            <a:pPr marL="285750" indent="-285750">
              <a:buFont typeface="Arial"/>
              <a:buChar char="•"/>
            </a:pPr>
            <a:endParaRPr lang="en-US" sz="2400">
              <a:latin typeface="DilleniaUPC"/>
              <a:cs typeface="DilleniaUPC"/>
            </a:endParaRP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A71F589C-90D4-0239-4E3A-A14C57457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990" y="2020827"/>
            <a:ext cx="6374458" cy="2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1081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396</Words>
  <Application>Microsoft Office PowerPoint</Application>
  <PresentationFormat>Laajakuva</PresentationFormat>
  <Paragraphs>92</Paragraphs>
  <Slides>24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5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24</vt:i4>
      </vt:variant>
    </vt:vector>
  </HeadingPairs>
  <TitlesOfParts>
    <vt:vector size="30" baseType="lpstr">
      <vt:lpstr>Arial</vt:lpstr>
      <vt:lpstr>DilleniaUPC</vt:lpstr>
      <vt:lpstr>Modern Love Caps</vt:lpstr>
      <vt:lpstr>The Hand Bold</vt:lpstr>
      <vt:lpstr>The Serif Hand Black</vt:lpstr>
      <vt:lpstr>SketchyVTI</vt:lpstr>
      <vt:lpstr>LOPPUPROJEKTI</vt:lpstr>
      <vt:lpstr>Projektiryhmän työnjako</vt:lpstr>
      <vt:lpstr>Projektin esittely</vt:lpstr>
      <vt:lpstr>Tekniikat</vt:lpstr>
      <vt:lpstr>Projektin hallinta &amp; ketterät menetelmät</vt:lpstr>
      <vt:lpstr>Datan haku (historia)      https://www.ilmatieteenlaitos.fi/havaintojen-lataus</vt:lpstr>
      <vt:lpstr>Datan haku (historia)                                                                         </vt:lpstr>
      <vt:lpstr>Datan haku (historia)       https://tie.digitraffic.fi/ui/tms/history/</vt:lpstr>
      <vt:lpstr>Datan haku (historia)</vt:lpstr>
      <vt:lpstr>Datan haku (Reaaliaika)</vt:lpstr>
      <vt:lpstr>Datan haku (pipeline)</vt:lpstr>
      <vt:lpstr>PipeLine (dataFlow)</vt:lpstr>
      <vt:lpstr>Tietovarasto</vt:lpstr>
      <vt:lpstr>analysointi</vt:lpstr>
      <vt:lpstr>Datan analysointi</vt:lpstr>
      <vt:lpstr>Datan analysointi</vt:lpstr>
      <vt:lpstr>PowerPoint-esitys</vt:lpstr>
      <vt:lpstr>PowerPoint-esitys</vt:lpstr>
      <vt:lpstr>PowerPoint-esitys</vt:lpstr>
      <vt:lpstr>PowerPoint-esitys</vt:lpstr>
      <vt:lpstr>PowerPoint-esitys</vt:lpstr>
      <vt:lpstr>Projektin haasteet ja kehitysideat </vt:lpstr>
      <vt:lpstr>Yhteenveto</vt:lpstr>
      <vt:lpstr>Kiitos mielenkiinnosta!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Loppuprojekti</dc:title>
  <dc:creator>Päivi Paasela-Paloniemi</dc:creator>
  <cp:lastModifiedBy>Jonna Moilanen</cp:lastModifiedBy>
  <cp:revision>2</cp:revision>
  <dcterms:created xsi:type="dcterms:W3CDTF">2023-04-04T07:17:24Z</dcterms:created>
  <dcterms:modified xsi:type="dcterms:W3CDTF">2024-03-30T23:20:01Z</dcterms:modified>
</cp:coreProperties>
</file>

<file path=docProps/thumbnail.jpeg>
</file>